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61" r:id="rId7"/>
    <p:sldId id="258" r:id="rId8"/>
    <p:sldId id="260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5" autoAdjust="0"/>
    <p:restoredTop sz="87549" autoAdjust="0"/>
  </p:normalViewPr>
  <p:slideViewPr>
    <p:cSldViewPr snapToGrid="0">
      <p:cViewPr varScale="1">
        <p:scale>
          <a:sx n="98" d="100"/>
          <a:sy n="98" d="100"/>
        </p:scale>
        <p:origin x="10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9B706A-E60F-4C41-8EA1-9CDC0635F97B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D08F38E-2BF0-4FC8-BE37-DD44F483BDA5}">
      <dgm:prSet custT="1"/>
      <dgm:spPr/>
      <dgm:t>
        <a:bodyPr/>
        <a:lstStyle/>
        <a:p>
          <a:r>
            <a:rPr lang="es-ES" sz="1800" b="0" i="0" dirty="0"/>
            <a:t>Estamos felices de extender nuestro enfoque de salud social y emocional más allá del campus a nuestras familias a través de servicios gratuitos de terapia familiar.</a:t>
          </a:r>
          <a:endParaRPr lang="en-US" sz="1800" dirty="0"/>
        </a:p>
      </dgm:t>
    </dgm:pt>
    <dgm:pt modelId="{DA6BABB5-0077-4561-9A8A-CA27248E39E5}" type="parTrans" cxnId="{A7CD224F-F5F3-48B2-9521-59A3766FF04D}">
      <dgm:prSet/>
      <dgm:spPr/>
      <dgm:t>
        <a:bodyPr/>
        <a:lstStyle/>
        <a:p>
          <a:endParaRPr lang="en-US"/>
        </a:p>
      </dgm:t>
    </dgm:pt>
    <dgm:pt modelId="{0AEF2183-C912-417B-80A4-92E8A0E9647D}" type="sibTrans" cxnId="{A7CD224F-F5F3-48B2-9521-59A3766FF04D}">
      <dgm:prSet/>
      <dgm:spPr/>
      <dgm:t>
        <a:bodyPr/>
        <a:lstStyle/>
        <a:p>
          <a:endParaRPr lang="en-US"/>
        </a:p>
      </dgm:t>
    </dgm:pt>
    <dgm:pt modelId="{63B5916E-D611-4E9E-A9D9-15FC65B563A1}">
      <dgm:prSet custT="1"/>
      <dgm:spPr/>
      <dgm:t>
        <a:bodyPr/>
        <a:lstStyle/>
        <a:p>
          <a:r>
            <a:rPr lang="es-ES" sz="1800" dirty="0"/>
            <a:t>Disponible en inglés y español</a:t>
          </a:r>
          <a:endParaRPr lang="en-US" sz="1800" dirty="0"/>
        </a:p>
      </dgm:t>
    </dgm:pt>
    <dgm:pt modelId="{D684AFDC-41F8-485E-98CF-1FBE5BDB411C}" type="parTrans" cxnId="{28F27405-83AE-4A57-93A5-43A0FF31B3BA}">
      <dgm:prSet/>
      <dgm:spPr/>
      <dgm:t>
        <a:bodyPr/>
        <a:lstStyle/>
        <a:p>
          <a:endParaRPr lang="en-US"/>
        </a:p>
      </dgm:t>
    </dgm:pt>
    <dgm:pt modelId="{DCF0A545-B032-46B9-B393-D62DF7FB42E0}" type="sibTrans" cxnId="{28F27405-83AE-4A57-93A5-43A0FF31B3BA}">
      <dgm:prSet/>
      <dgm:spPr/>
      <dgm:t>
        <a:bodyPr/>
        <a:lstStyle/>
        <a:p>
          <a:endParaRPr lang="en-US"/>
        </a:p>
      </dgm:t>
    </dgm:pt>
    <dgm:pt modelId="{C737227E-6D5E-4382-A58B-CAE826E8CDD3}">
      <dgm:prSet custT="1"/>
      <dgm:spPr/>
      <dgm:t>
        <a:bodyPr/>
        <a:lstStyle/>
        <a:p>
          <a:r>
            <a:rPr lang="es-ES" sz="1800" dirty="0"/>
            <a:t>Puede ayudar a las familias a mejorar la comunicación y resolver problemas</a:t>
          </a:r>
          <a:endParaRPr lang="en-US" sz="1800" dirty="0"/>
        </a:p>
      </dgm:t>
    </dgm:pt>
    <dgm:pt modelId="{0B915916-7981-4469-AF92-A6A7C3063CF2}" type="parTrans" cxnId="{DE4E72B9-6F71-4057-85C6-1DC407C1847D}">
      <dgm:prSet/>
      <dgm:spPr/>
      <dgm:t>
        <a:bodyPr/>
        <a:lstStyle/>
        <a:p>
          <a:endParaRPr lang="en-US"/>
        </a:p>
      </dgm:t>
    </dgm:pt>
    <dgm:pt modelId="{CD6270A0-4B0A-43B9-9108-DEDE9C512E6D}" type="sibTrans" cxnId="{DE4E72B9-6F71-4057-85C6-1DC407C1847D}">
      <dgm:prSet/>
      <dgm:spPr/>
      <dgm:t>
        <a:bodyPr/>
        <a:lstStyle/>
        <a:p>
          <a:endParaRPr lang="en-US"/>
        </a:p>
      </dgm:t>
    </dgm:pt>
    <dgm:pt modelId="{5708B4FD-E5E1-4E0D-B127-A0A89DF273EF}">
      <dgm:prSet custT="1"/>
      <dgm:spPr/>
      <dgm:t>
        <a:bodyPr/>
        <a:lstStyle/>
        <a:p>
          <a:r>
            <a:rPr lang="en-US" sz="1600" b="0" i="0" dirty="0"/>
            <a:t>Uplift Education </a:t>
          </a:r>
          <a:r>
            <a:rPr lang="en-US" sz="1600" b="0" i="0" dirty="0" err="1"/>
            <a:t>otorga</a:t>
          </a:r>
          <a:r>
            <a:rPr lang="en-US" sz="1600" b="0" i="0" dirty="0"/>
            <a:t> </a:t>
          </a:r>
          <a:r>
            <a:rPr lang="en-US" sz="1600" b="0" i="0" dirty="0" err="1"/>
            <a:t>una</a:t>
          </a:r>
          <a:r>
            <a:rPr lang="en-US" sz="1600" b="0" i="0" dirty="0"/>
            <a:t> </a:t>
          </a:r>
          <a:r>
            <a:rPr lang="en-US" sz="1600" b="0" i="0" dirty="0" err="1"/>
            <a:t>alta</a:t>
          </a:r>
          <a:r>
            <a:rPr lang="en-US" sz="1600" b="0" i="0" dirty="0"/>
            <a:t> </a:t>
          </a:r>
          <a:r>
            <a:rPr lang="en-US" sz="1600" b="0" i="0" dirty="0" err="1"/>
            <a:t>prioridada</a:t>
          </a:r>
          <a:r>
            <a:rPr lang="en-US" sz="1600" b="0" i="0" dirty="0"/>
            <a:t> a la </a:t>
          </a:r>
          <a:r>
            <a:rPr lang="en-US" sz="1600" b="0" i="0" dirty="0" err="1"/>
            <a:t>salud</a:t>
          </a:r>
          <a:r>
            <a:rPr lang="en-US" sz="1600" b="0" i="0" dirty="0"/>
            <a:t> social y </a:t>
          </a:r>
          <a:r>
            <a:rPr lang="en-US" sz="1600" b="0" i="0" dirty="0" err="1"/>
            <a:t>emocional</a:t>
          </a:r>
          <a:r>
            <a:rPr lang="en-US" sz="1600" b="0" i="0" dirty="0"/>
            <a:t> de </a:t>
          </a:r>
          <a:r>
            <a:rPr lang="en-US" sz="1600" b="0" i="0" dirty="0" err="1"/>
            <a:t>nuestros</a:t>
          </a:r>
          <a:r>
            <a:rPr lang="en-US" sz="1600" b="0" i="0" dirty="0"/>
            <a:t> </a:t>
          </a:r>
          <a:r>
            <a:rPr lang="en-US" sz="1600" b="0" i="0" dirty="0" err="1"/>
            <a:t>estudiantes</a:t>
          </a:r>
          <a:r>
            <a:rPr lang="en-US" sz="1600" b="0" i="0" dirty="0"/>
            <a:t>. El </a:t>
          </a:r>
          <a:r>
            <a:rPr lang="en-US" sz="1600" b="0" i="0" dirty="0" err="1"/>
            <a:t>programa</a:t>
          </a:r>
          <a:r>
            <a:rPr lang="en-US" sz="1600" b="0" i="0" dirty="0"/>
            <a:t> de </a:t>
          </a:r>
          <a:r>
            <a:rPr lang="en-US" sz="1600" b="0" i="0" dirty="0" err="1"/>
            <a:t>Servicios</a:t>
          </a:r>
          <a:r>
            <a:rPr lang="en-US" sz="1600" b="0" i="0" dirty="0"/>
            <a:t> de </a:t>
          </a:r>
          <a:r>
            <a:rPr lang="en-US" sz="1600" b="0" i="0" dirty="0" err="1"/>
            <a:t>Consejería</a:t>
          </a:r>
          <a:r>
            <a:rPr lang="en-US" sz="1600" b="0" i="0" dirty="0"/>
            <a:t> de </a:t>
          </a:r>
          <a:r>
            <a:rPr lang="es-ES" sz="1600" b="0" i="0" dirty="0"/>
            <a:t>de Uplift Education trae un profesional de salud mental con licencia a cada escuela para promover el bienestar socioemocional de nuestros estudiantes.</a:t>
          </a:r>
          <a:r>
            <a:rPr lang="en-US" sz="1600" b="0" i="0" dirty="0"/>
            <a:t>  </a:t>
          </a:r>
          <a:endParaRPr lang="en-US" sz="1600" dirty="0"/>
        </a:p>
      </dgm:t>
    </dgm:pt>
    <dgm:pt modelId="{8BBBEE0E-91DC-422F-905E-89F8596B38DA}" type="sibTrans" cxnId="{3836C4C2-3BBF-44FB-9A8D-ECC45A1D602C}">
      <dgm:prSet/>
      <dgm:spPr/>
      <dgm:t>
        <a:bodyPr/>
        <a:lstStyle/>
        <a:p>
          <a:endParaRPr lang="en-US"/>
        </a:p>
      </dgm:t>
    </dgm:pt>
    <dgm:pt modelId="{16F0C87B-A02E-4ED4-8211-A5D35964C7F1}" type="parTrans" cxnId="{3836C4C2-3BBF-44FB-9A8D-ECC45A1D602C}">
      <dgm:prSet/>
      <dgm:spPr/>
      <dgm:t>
        <a:bodyPr/>
        <a:lstStyle/>
        <a:p>
          <a:endParaRPr lang="en-US"/>
        </a:p>
      </dgm:t>
    </dgm:pt>
    <dgm:pt modelId="{E47D6F71-FB6A-46D7-9AD7-B3DEBDD6733C}">
      <dgm:prSet custT="1"/>
      <dgm:spPr/>
      <dgm:t>
        <a:bodyPr/>
        <a:lstStyle/>
        <a:p>
          <a:r>
            <a:rPr lang="es-ES" sz="2000" dirty="0"/>
            <a:t>Puede incluir a todos los miembros de la familia, solo aquellos que deseen o puedan participar, u otras personas cercanas a la familia.</a:t>
          </a:r>
          <a:endParaRPr lang="en-US" sz="2000" dirty="0"/>
        </a:p>
      </dgm:t>
    </dgm:pt>
    <dgm:pt modelId="{490FB29A-9323-4092-B558-65F2AF85D8C2}" type="sibTrans" cxnId="{243389FB-64D7-4560-8104-BF0FFA875650}">
      <dgm:prSet/>
      <dgm:spPr/>
      <dgm:t>
        <a:bodyPr/>
        <a:lstStyle/>
        <a:p>
          <a:endParaRPr lang="en-US"/>
        </a:p>
      </dgm:t>
    </dgm:pt>
    <dgm:pt modelId="{77201F1C-4993-46B0-A88A-AC7C33F11E00}" type="parTrans" cxnId="{243389FB-64D7-4560-8104-BF0FFA875650}">
      <dgm:prSet/>
      <dgm:spPr/>
      <dgm:t>
        <a:bodyPr/>
        <a:lstStyle/>
        <a:p>
          <a:endParaRPr lang="en-US"/>
        </a:p>
      </dgm:t>
    </dgm:pt>
    <dgm:pt modelId="{F043A60D-BDF2-4C6F-A262-857D4B3245F8}" type="pres">
      <dgm:prSet presAssocID="{999B706A-E60F-4C41-8EA1-9CDC0635F97B}" presName="linear" presStyleCnt="0">
        <dgm:presLayoutVars>
          <dgm:animLvl val="lvl"/>
          <dgm:resizeHandles val="exact"/>
        </dgm:presLayoutVars>
      </dgm:prSet>
      <dgm:spPr/>
    </dgm:pt>
    <dgm:pt modelId="{D003C5C9-F73E-4CED-BDCB-60FEC63DEAE4}" type="pres">
      <dgm:prSet presAssocID="{5708B4FD-E5E1-4E0D-B127-A0A89DF273EF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7C681B9-B931-4CDE-BB86-562550F096D0}" type="pres">
      <dgm:prSet presAssocID="{8BBBEE0E-91DC-422F-905E-89F8596B38DA}" presName="spacer" presStyleCnt="0"/>
      <dgm:spPr/>
    </dgm:pt>
    <dgm:pt modelId="{30E4E251-F8DA-458A-8148-1A7D23B44280}" type="pres">
      <dgm:prSet presAssocID="{3D08F38E-2BF0-4FC8-BE37-DD44F483BDA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C5FEA3E-D80F-462B-840A-2B241F7149B7}" type="pres">
      <dgm:prSet presAssocID="{0AEF2183-C912-417B-80A4-92E8A0E9647D}" presName="spacer" presStyleCnt="0"/>
      <dgm:spPr/>
    </dgm:pt>
    <dgm:pt modelId="{49D04E0E-15DF-42B3-AFAB-A16912A79486}" type="pres">
      <dgm:prSet presAssocID="{63B5916E-D611-4E9E-A9D9-15FC65B563A1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89288BD-F726-4177-8E2F-D70C5883A489}" type="pres">
      <dgm:prSet presAssocID="{DCF0A545-B032-46B9-B393-D62DF7FB42E0}" presName="spacer" presStyleCnt="0"/>
      <dgm:spPr/>
    </dgm:pt>
    <dgm:pt modelId="{64806AF2-D27C-4041-B650-FE79B0283133}" type="pres">
      <dgm:prSet presAssocID="{C737227E-6D5E-4382-A58B-CAE826E8CDD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95E1AC1-1D57-479E-8D65-7872E5951638}" type="pres">
      <dgm:prSet presAssocID="{CD6270A0-4B0A-43B9-9108-DEDE9C512E6D}" presName="spacer" presStyleCnt="0"/>
      <dgm:spPr/>
    </dgm:pt>
    <dgm:pt modelId="{88FDCA89-2932-4704-8282-0C819355B0F8}" type="pres">
      <dgm:prSet presAssocID="{E47D6F71-FB6A-46D7-9AD7-B3DEBDD6733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28F27405-83AE-4A57-93A5-43A0FF31B3BA}" srcId="{999B706A-E60F-4C41-8EA1-9CDC0635F97B}" destId="{63B5916E-D611-4E9E-A9D9-15FC65B563A1}" srcOrd="2" destOrd="0" parTransId="{D684AFDC-41F8-485E-98CF-1FBE5BDB411C}" sibTransId="{DCF0A545-B032-46B9-B393-D62DF7FB42E0}"/>
    <dgm:cxn modelId="{D2E70A63-3530-4338-B95E-D5D61F5B4B55}" type="presOf" srcId="{999B706A-E60F-4C41-8EA1-9CDC0635F97B}" destId="{F043A60D-BDF2-4C6F-A262-857D4B3245F8}" srcOrd="0" destOrd="0" presId="urn:microsoft.com/office/officeart/2005/8/layout/vList2"/>
    <dgm:cxn modelId="{A7CD224F-F5F3-48B2-9521-59A3766FF04D}" srcId="{999B706A-E60F-4C41-8EA1-9CDC0635F97B}" destId="{3D08F38E-2BF0-4FC8-BE37-DD44F483BDA5}" srcOrd="1" destOrd="0" parTransId="{DA6BABB5-0077-4561-9A8A-CA27248E39E5}" sibTransId="{0AEF2183-C912-417B-80A4-92E8A0E9647D}"/>
    <dgm:cxn modelId="{E2E0EF75-24DA-44E4-AE54-580C8F919666}" type="presOf" srcId="{63B5916E-D611-4E9E-A9D9-15FC65B563A1}" destId="{49D04E0E-15DF-42B3-AFAB-A16912A79486}" srcOrd="0" destOrd="0" presId="urn:microsoft.com/office/officeart/2005/8/layout/vList2"/>
    <dgm:cxn modelId="{56676688-47E3-4F43-BC1A-E786BC77395A}" type="presOf" srcId="{E47D6F71-FB6A-46D7-9AD7-B3DEBDD6733C}" destId="{88FDCA89-2932-4704-8282-0C819355B0F8}" srcOrd="0" destOrd="0" presId="urn:microsoft.com/office/officeart/2005/8/layout/vList2"/>
    <dgm:cxn modelId="{C0104BA3-C4DD-4863-8E31-F61C5317A7DE}" type="presOf" srcId="{5708B4FD-E5E1-4E0D-B127-A0A89DF273EF}" destId="{D003C5C9-F73E-4CED-BDCB-60FEC63DEAE4}" srcOrd="0" destOrd="0" presId="urn:microsoft.com/office/officeart/2005/8/layout/vList2"/>
    <dgm:cxn modelId="{E8C29DA9-771F-4F3D-9E4E-274549E6F0A3}" type="presOf" srcId="{3D08F38E-2BF0-4FC8-BE37-DD44F483BDA5}" destId="{30E4E251-F8DA-458A-8148-1A7D23B44280}" srcOrd="0" destOrd="0" presId="urn:microsoft.com/office/officeart/2005/8/layout/vList2"/>
    <dgm:cxn modelId="{DE4E72B9-6F71-4057-85C6-1DC407C1847D}" srcId="{999B706A-E60F-4C41-8EA1-9CDC0635F97B}" destId="{C737227E-6D5E-4382-A58B-CAE826E8CDD3}" srcOrd="3" destOrd="0" parTransId="{0B915916-7981-4469-AF92-A6A7C3063CF2}" sibTransId="{CD6270A0-4B0A-43B9-9108-DEDE9C512E6D}"/>
    <dgm:cxn modelId="{3836C4C2-3BBF-44FB-9A8D-ECC45A1D602C}" srcId="{999B706A-E60F-4C41-8EA1-9CDC0635F97B}" destId="{5708B4FD-E5E1-4E0D-B127-A0A89DF273EF}" srcOrd="0" destOrd="0" parTransId="{16F0C87B-A02E-4ED4-8211-A5D35964C7F1}" sibTransId="{8BBBEE0E-91DC-422F-905E-89F8596B38DA}"/>
    <dgm:cxn modelId="{A60A9AD5-B29F-4EC5-9B62-897C4EE230FF}" type="presOf" srcId="{C737227E-6D5E-4382-A58B-CAE826E8CDD3}" destId="{64806AF2-D27C-4041-B650-FE79B0283133}" srcOrd="0" destOrd="0" presId="urn:microsoft.com/office/officeart/2005/8/layout/vList2"/>
    <dgm:cxn modelId="{243389FB-64D7-4560-8104-BF0FFA875650}" srcId="{999B706A-E60F-4C41-8EA1-9CDC0635F97B}" destId="{E47D6F71-FB6A-46D7-9AD7-B3DEBDD6733C}" srcOrd="4" destOrd="0" parTransId="{77201F1C-4993-46B0-A88A-AC7C33F11E00}" sibTransId="{490FB29A-9323-4092-B558-65F2AF85D8C2}"/>
    <dgm:cxn modelId="{72703634-0EA8-4B70-9EF0-3EFBF78B4BE5}" type="presParOf" srcId="{F043A60D-BDF2-4C6F-A262-857D4B3245F8}" destId="{D003C5C9-F73E-4CED-BDCB-60FEC63DEAE4}" srcOrd="0" destOrd="0" presId="urn:microsoft.com/office/officeart/2005/8/layout/vList2"/>
    <dgm:cxn modelId="{4533C877-E14B-4A60-A2A6-4670472C701E}" type="presParOf" srcId="{F043A60D-BDF2-4C6F-A262-857D4B3245F8}" destId="{07C681B9-B931-4CDE-BB86-562550F096D0}" srcOrd="1" destOrd="0" presId="urn:microsoft.com/office/officeart/2005/8/layout/vList2"/>
    <dgm:cxn modelId="{1E06C316-A174-46B8-A9CC-1C8ACE27542A}" type="presParOf" srcId="{F043A60D-BDF2-4C6F-A262-857D4B3245F8}" destId="{30E4E251-F8DA-458A-8148-1A7D23B44280}" srcOrd="2" destOrd="0" presId="urn:microsoft.com/office/officeart/2005/8/layout/vList2"/>
    <dgm:cxn modelId="{6C5CEF0A-3D49-49C0-9837-E95A16AEB2C0}" type="presParOf" srcId="{F043A60D-BDF2-4C6F-A262-857D4B3245F8}" destId="{0C5FEA3E-D80F-462B-840A-2B241F7149B7}" srcOrd="3" destOrd="0" presId="urn:microsoft.com/office/officeart/2005/8/layout/vList2"/>
    <dgm:cxn modelId="{6220D589-DE06-46B2-95BA-E764CF0D0B2B}" type="presParOf" srcId="{F043A60D-BDF2-4C6F-A262-857D4B3245F8}" destId="{49D04E0E-15DF-42B3-AFAB-A16912A79486}" srcOrd="4" destOrd="0" presId="urn:microsoft.com/office/officeart/2005/8/layout/vList2"/>
    <dgm:cxn modelId="{9F301678-8051-41C5-A345-B37F802BCBCE}" type="presParOf" srcId="{F043A60D-BDF2-4C6F-A262-857D4B3245F8}" destId="{C89288BD-F726-4177-8E2F-D70C5883A489}" srcOrd="5" destOrd="0" presId="urn:microsoft.com/office/officeart/2005/8/layout/vList2"/>
    <dgm:cxn modelId="{DDE0E922-DD35-4D44-8E95-295C3BCA5F25}" type="presParOf" srcId="{F043A60D-BDF2-4C6F-A262-857D4B3245F8}" destId="{64806AF2-D27C-4041-B650-FE79B0283133}" srcOrd="6" destOrd="0" presId="urn:microsoft.com/office/officeart/2005/8/layout/vList2"/>
    <dgm:cxn modelId="{1BCE912D-5605-4A0F-A173-79D4EB20BCCB}" type="presParOf" srcId="{F043A60D-BDF2-4C6F-A262-857D4B3245F8}" destId="{B95E1AC1-1D57-479E-8D65-7872E5951638}" srcOrd="7" destOrd="0" presId="urn:microsoft.com/office/officeart/2005/8/layout/vList2"/>
    <dgm:cxn modelId="{81C72396-75E2-4B85-813C-4237904095E7}" type="presParOf" srcId="{F043A60D-BDF2-4C6F-A262-857D4B3245F8}" destId="{88FDCA89-2932-4704-8282-0C819355B0F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062EF1-219F-442B-8291-19850F4E0555}" type="doc">
      <dgm:prSet loTypeId="urn:microsoft.com/office/officeart/2005/8/layout/hierarchy1" loCatId="hierarchy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3E309D3-0509-47B8-86EF-4209BAF74741}">
      <dgm:prSet/>
      <dgm:spPr/>
      <dgm:t>
        <a:bodyPr/>
        <a:lstStyle/>
        <a:p>
          <a:r>
            <a:rPr lang="es-ES" b="0" i="0" baseline="0" dirty="0"/>
            <a:t>Para obtener más información, envíenos un correo electrónico a</a:t>
          </a:r>
          <a:r>
            <a:rPr lang="en-US" b="0" i="0" baseline="0" dirty="0"/>
            <a:t> counseling@uplifteducation.org, </a:t>
          </a:r>
          <a:r>
            <a:rPr lang="es-ES" b="0" i="0" baseline="0" dirty="0"/>
            <a:t>utilice el código QR o visítenos en la web en</a:t>
          </a:r>
          <a:r>
            <a:rPr lang="en-US" b="0" i="0" baseline="0" dirty="0"/>
            <a:t> upliftparent.org/Page/15636.</a:t>
          </a:r>
          <a:endParaRPr lang="en-US" dirty="0"/>
        </a:p>
      </dgm:t>
    </dgm:pt>
    <dgm:pt modelId="{90E60A49-E140-4744-AAEE-8C4653DD920F}" type="parTrans" cxnId="{50122C68-F4F7-4109-A420-EFFA32BBC5F4}">
      <dgm:prSet/>
      <dgm:spPr/>
      <dgm:t>
        <a:bodyPr/>
        <a:lstStyle/>
        <a:p>
          <a:endParaRPr lang="en-US"/>
        </a:p>
      </dgm:t>
    </dgm:pt>
    <dgm:pt modelId="{9EC0BAD0-930D-4CD5-B80B-425AA43DC893}" type="sibTrans" cxnId="{50122C68-F4F7-4109-A420-EFFA32BBC5F4}">
      <dgm:prSet/>
      <dgm:spPr/>
      <dgm:t>
        <a:bodyPr/>
        <a:lstStyle/>
        <a:p>
          <a:endParaRPr lang="en-US"/>
        </a:p>
      </dgm:t>
    </dgm:pt>
    <dgm:pt modelId="{EDAFC845-317C-49DF-8547-289B83421479}" type="pres">
      <dgm:prSet presAssocID="{FB062EF1-219F-442B-8291-19850F4E055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9FC0183-FE19-4CE6-B184-F6612F67EC57}" type="pres">
      <dgm:prSet presAssocID="{43E309D3-0509-47B8-86EF-4209BAF74741}" presName="hierRoot1" presStyleCnt="0"/>
      <dgm:spPr/>
    </dgm:pt>
    <dgm:pt modelId="{96965A63-C3AD-43DE-9EA1-12167B2D15F2}" type="pres">
      <dgm:prSet presAssocID="{43E309D3-0509-47B8-86EF-4209BAF74741}" presName="composite" presStyleCnt="0"/>
      <dgm:spPr/>
    </dgm:pt>
    <dgm:pt modelId="{5AA65BBB-8132-4DCF-86AD-B9E95729B278}" type="pres">
      <dgm:prSet presAssocID="{43E309D3-0509-47B8-86EF-4209BAF74741}" presName="background" presStyleLbl="node0" presStyleIdx="0" presStyleCnt="1"/>
      <dgm:spPr/>
    </dgm:pt>
    <dgm:pt modelId="{F9039039-8BF0-48A7-A072-C7EB5DC862E5}" type="pres">
      <dgm:prSet presAssocID="{43E309D3-0509-47B8-86EF-4209BAF74741}" presName="text" presStyleLbl="fgAcc0" presStyleIdx="0" presStyleCnt="1" custLinFactNeighborX="-15266" custLinFactNeighborY="-43384">
        <dgm:presLayoutVars>
          <dgm:chPref val="3"/>
        </dgm:presLayoutVars>
      </dgm:prSet>
      <dgm:spPr/>
    </dgm:pt>
    <dgm:pt modelId="{D6A3D6E1-34DF-4960-9B28-87CE44B673EB}" type="pres">
      <dgm:prSet presAssocID="{43E309D3-0509-47B8-86EF-4209BAF74741}" presName="hierChild2" presStyleCnt="0"/>
      <dgm:spPr/>
    </dgm:pt>
  </dgm:ptLst>
  <dgm:cxnLst>
    <dgm:cxn modelId="{50122C68-F4F7-4109-A420-EFFA32BBC5F4}" srcId="{FB062EF1-219F-442B-8291-19850F4E0555}" destId="{43E309D3-0509-47B8-86EF-4209BAF74741}" srcOrd="0" destOrd="0" parTransId="{90E60A49-E140-4744-AAEE-8C4653DD920F}" sibTransId="{9EC0BAD0-930D-4CD5-B80B-425AA43DC893}"/>
    <dgm:cxn modelId="{2CD1ED56-ED01-43D2-BBAC-406CAAEC1C2D}" type="presOf" srcId="{FB062EF1-219F-442B-8291-19850F4E0555}" destId="{EDAFC845-317C-49DF-8547-289B83421479}" srcOrd="0" destOrd="0" presId="urn:microsoft.com/office/officeart/2005/8/layout/hierarchy1"/>
    <dgm:cxn modelId="{F2CC35B5-8B23-4F26-8EFF-834D9E085240}" type="presOf" srcId="{43E309D3-0509-47B8-86EF-4209BAF74741}" destId="{F9039039-8BF0-48A7-A072-C7EB5DC862E5}" srcOrd="0" destOrd="0" presId="urn:microsoft.com/office/officeart/2005/8/layout/hierarchy1"/>
    <dgm:cxn modelId="{2D2B684C-F270-4699-AB58-D1877AA22FB0}" type="presParOf" srcId="{EDAFC845-317C-49DF-8547-289B83421479}" destId="{69FC0183-FE19-4CE6-B184-F6612F67EC57}" srcOrd="0" destOrd="0" presId="urn:microsoft.com/office/officeart/2005/8/layout/hierarchy1"/>
    <dgm:cxn modelId="{090BD685-AD56-45B4-95FD-AAA2AD2B7653}" type="presParOf" srcId="{69FC0183-FE19-4CE6-B184-F6612F67EC57}" destId="{96965A63-C3AD-43DE-9EA1-12167B2D15F2}" srcOrd="0" destOrd="0" presId="urn:microsoft.com/office/officeart/2005/8/layout/hierarchy1"/>
    <dgm:cxn modelId="{6C7D79F7-665F-4E9D-B35B-15EEFA8E5DC5}" type="presParOf" srcId="{96965A63-C3AD-43DE-9EA1-12167B2D15F2}" destId="{5AA65BBB-8132-4DCF-86AD-B9E95729B278}" srcOrd="0" destOrd="0" presId="urn:microsoft.com/office/officeart/2005/8/layout/hierarchy1"/>
    <dgm:cxn modelId="{5F56E315-7A63-4053-9494-B2C9E3E246EF}" type="presParOf" srcId="{96965A63-C3AD-43DE-9EA1-12167B2D15F2}" destId="{F9039039-8BF0-48A7-A072-C7EB5DC862E5}" srcOrd="1" destOrd="0" presId="urn:microsoft.com/office/officeart/2005/8/layout/hierarchy1"/>
    <dgm:cxn modelId="{9C621BEE-1802-4290-BCA4-665FCEA80152}" type="presParOf" srcId="{69FC0183-FE19-4CE6-B184-F6612F67EC57}" destId="{D6A3D6E1-34DF-4960-9B28-87CE44B673E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03C5C9-F73E-4CED-BDCB-60FEC63DEAE4}">
      <dsp:nvSpPr>
        <dsp:cNvPr id="0" name=""/>
        <dsp:cNvSpPr/>
      </dsp:nvSpPr>
      <dsp:spPr>
        <a:xfrm>
          <a:off x="0" y="221"/>
          <a:ext cx="6263640" cy="11271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/>
            <a:t>Uplift Education </a:t>
          </a:r>
          <a:r>
            <a:rPr lang="en-US" sz="1600" b="0" i="0" kern="1200" dirty="0" err="1"/>
            <a:t>otorga</a:t>
          </a:r>
          <a:r>
            <a:rPr lang="en-US" sz="1600" b="0" i="0" kern="1200" dirty="0"/>
            <a:t> </a:t>
          </a:r>
          <a:r>
            <a:rPr lang="en-US" sz="1600" b="0" i="0" kern="1200" dirty="0" err="1"/>
            <a:t>una</a:t>
          </a:r>
          <a:r>
            <a:rPr lang="en-US" sz="1600" b="0" i="0" kern="1200" dirty="0"/>
            <a:t> </a:t>
          </a:r>
          <a:r>
            <a:rPr lang="en-US" sz="1600" b="0" i="0" kern="1200" dirty="0" err="1"/>
            <a:t>alta</a:t>
          </a:r>
          <a:r>
            <a:rPr lang="en-US" sz="1600" b="0" i="0" kern="1200" dirty="0"/>
            <a:t> </a:t>
          </a:r>
          <a:r>
            <a:rPr lang="en-US" sz="1600" b="0" i="0" kern="1200" dirty="0" err="1"/>
            <a:t>prioridada</a:t>
          </a:r>
          <a:r>
            <a:rPr lang="en-US" sz="1600" b="0" i="0" kern="1200" dirty="0"/>
            <a:t> a la </a:t>
          </a:r>
          <a:r>
            <a:rPr lang="en-US" sz="1600" b="0" i="0" kern="1200" dirty="0" err="1"/>
            <a:t>salud</a:t>
          </a:r>
          <a:r>
            <a:rPr lang="en-US" sz="1600" b="0" i="0" kern="1200" dirty="0"/>
            <a:t> social y </a:t>
          </a:r>
          <a:r>
            <a:rPr lang="en-US" sz="1600" b="0" i="0" kern="1200" dirty="0" err="1"/>
            <a:t>emocional</a:t>
          </a:r>
          <a:r>
            <a:rPr lang="en-US" sz="1600" b="0" i="0" kern="1200" dirty="0"/>
            <a:t> de </a:t>
          </a:r>
          <a:r>
            <a:rPr lang="en-US" sz="1600" b="0" i="0" kern="1200" dirty="0" err="1"/>
            <a:t>nuestros</a:t>
          </a:r>
          <a:r>
            <a:rPr lang="en-US" sz="1600" b="0" i="0" kern="1200" dirty="0"/>
            <a:t> </a:t>
          </a:r>
          <a:r>
            <a:rPr lang="en-US" sz="1600" b="0" i="0" kern="1200" dirty="0" err="1"/>
            <a:t>estudiantes</a:t>
          </a:r>
          <a:r>
            <a:rPr lang="en-US" sz="1600" b="0" i="0" kern="1200" dirty="0"/>
            <a:t>. El </a:t>
          </a:r>
          <a:r>
            <a:rPr lang="en-US" sz="1600" b="0" i="0" kern="1200" dirty="0" err="1"/>
            <a:t>programa</a:t>
          </a:r>
          <a:r>
            <a:rPr lang="en-US" sz="1600" b="0" i="0" kern="1200" dirty="0"/>
            <a:t> de </a:t>
          </a:r>
          <a:r>
            <a:rPr lang="en-US" sz="1600" b="0" i="0" kern="1200" dirty="0" err="1"/>
            <a:t>Servicios</a:t>
          </a:r>
          <a:r>
            <a:rPr lang="en-US" sz="1600" b="0" i="0" kern="1200" dirty="0"/>
            <a:t> de </a:t>
          </a:r>
          <a:r>
            <a:rPr lang="en-US" sz="1600" b="0" i="0" kern="1200" dirty="0" err="1"/>
            <a:t>Consejería</a:t>
          </a:r>
          <a:r>
            <a:rPr lang="en-US" sz="1600" b="0" i="0" kern="1200" dirty="0"/>
            <a:t> de </a:t>
          </a:r>
          <a:r>
            <a:rPr lang="es-ES" sz="1600" b="0" i="0" kern="1200" dirty="0"/>
            <a:t>de Uplift Education trae un profesional de salud mental con licencia a cada escuela para promover el bienestar socioemocional de nuestros estudiantes.</a:t>
          </a:r>
          <a:r>
            <a:rPr lang="en-US" sz="1600" b="0" i="0" kern="1200" dirty="0"/>
            <a:t>  </a:t>
          </a:r>
          <a:endParaRPr lang="en-US" sz="1600" kern="1200" dirty="0"/>
        </a:p>
      </dsp:txBody>
      <dsp:txXfrm>
        <a:off x="55022" y="55243"/>
        <a:ext cx="6153596" cy="1017086"/>
      </dsp:txXfrm>
    </dsp:sp>
    <dsp:sp modelId="{30E4E251-F8DA-458A-8148-1A7D23B44280}">
      <dsp:nvSpPr>
        <dsp:cNvPr id="0" name=""/>
        <dsp:cNvSpPr/>
      </dsp:nvSpPr>
      <dsp:spPr>
        <a:xfrm>
          <a:off x="0" y="1139108"/>
          <a:ext cx="6263640" cy="112713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0" i="0" kern="1200" dirty="0"/>
            <a:t>Estamos felices de extender nuestro enfoque de salud social y emocional más allá del campus a nuestras familias a través de servicios gratuitos de terapia familiar.</a:t>
          </a:r>
          <a:endParaRPr lang="en-US" sz="1800" kern="1200" dirty="0"/>
        </a:p>
      </dsp:txBody>
      <dsp:txXfrm>
        <a:off x="55022" y="1194130"/>
        <a:ext cx="6153596" cy="1017086"/>
      </dsp:txXfrm>
    </dsp:sp>
    <dsp:sp modelId="{49D04E0E-15DF-42B3-AFAB-A16912A79486}">
      <dsp:nvSpPr>
        <dsp:cNvPr id="0" name=""/>
        <dsp:cNvSpPr/>
      </dsp:nvSpPr>
      <dsp:spPr>
        <a:xfrm>
          <a:off x="0" y="2277994"/>
          <a:ext cx="6263640" cy="112713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Disponible en inglés y español</a:t>
          </a:r>
          <a:endParaRPr lang="en-US" sz="1800" kern="1200" dirty="0"/>
        </a:p>
      </dsp:txBody>
      <dsp:txXfrm>
        <a:off x="55022" y="2333016"/>
        <a:ext cx="6153596" cy="1017086"/>
      </dsp:txXfrm>
    </dsp:sp>
    <dsp:sp modelId="{64806AF2-D27C-4041-B650-FE79B0283133}">
      <dsp:nvSpPr>
        <dsp:cNvPr id="0" name=""/>
        <dsp:cNvSpPr/>
      </dsp:nvSpPr>
      <dsp:spPr>
        <a:xfrm>
          <a:off x="0" y="3416881"/>
          <a:ext cx="6263640" cy="11271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Puede ayudar a las familias a mejorar la comunicación y resolver problemas</a:t>
          </a:r>
          <a:endParaRPr lang="en-US" sz="1800" kern="1200" dirty="0"/>
        </a:p>
      </dsp:txBody>
      <dsp:txXfrm>
        <a:off x="55022" y="3471903"/>
        <a:ext cx="6153596" cy="1017086"/>
      </dsp:txXfrm>
    </dsp:sp>
    <dsp:sp modelId="{88FDCA89-2932-4704-8282-0C819355B0F8}">
      <dsp:nvSpPr>
        <dsp:cNvPr id="0" name=""/>
        <dsp:cNvSpPr/>
      </dsp:nvSpPr>
      <dsp:spPr>
        <a:xfrm>
          <a:off x="0" y="4555768"/>
          <a:ext cx="6263640" cy="112713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Puede incluir a todos los miembros de la familia, solo aquellos que deseen o puedan participar, u otras personas cercanas a la familia.</a:t>
          </a:r>
          <a:endParaRPr lang="en-US" sz="2000" kern="1200" dirty="0"/>
        </a:p>
      </dsp:txBody>
      <dsp:txXfrm>
        <a:off x="55022" y="4610790"/>
        <a:ext cx="6153596" cy="10170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65BBB-8132-4DCF-86AD-B9E95729B278}">
      <dsp:nvSpPr>
        <dsp:cNvPr id="0" name=""/>
        <dsp:cNvSpPr/>
      </dsp:nvSpPr>
      <dsp:spPr>
        <a:xfrm>
          <a:off x="-581636" y="-552554"/>
          <a:ext cx="5234725" cy="332405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9039039-8BF0-48A7-A072-C7EB5DC862E5}">
      <dsp:nvSpPr>
        <dsp:cNvPr id="0" name=""/>
        <dsp:cNvSpPr/>
      </dsp:nvSpPr>
      <dsp:spPr>
        <a:xfrm>
          <a:off x="0" y="0"/>
          <a:ext cx="5234725" cy="332405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0" i="0" kern="1200" baseline="0" dirty="0"/>
            <a:t>Para obtener más información, envíenos un correo electrónico a</a:t>
          </a:r>
          <a:r>
            <a:rPr lang="en-US" sz="2800" b="0" i="0" kern="1200" baseline="0" dirty="0"/>
            <a:t> counseling@uplifteducation.org, </a:t>
          </a:r>
          <a:r>
            <a:rPr lang="es-ES" sz="2800" b="0" i="0" kern="1200" baseline="0" dirty="0"/>
            <a:t>utilice el código QR o visítenos en la web en</a:t>
          </a:r>
          <a:r>
            <a:rPr lang="en-US" sz="2800" b="0" i="0" kern="1200" baseline="0" dirty="0"/>
            <a:t> upliftparent.org/Page/15636.</a:t>
          </a:r>
          <a:endParaRPr lang="en-US" sz="2800" kern="1200" dirty="0"/>
        </a:p>
      </dsp:txBody>
      <dsp:txXfrm>
        <a:off x="97358" y="97358"/>
        <a:ext cx="5040009" cy="31293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48EE3-61CB-48DF-A7E0-E1B96B9F28BC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20B25-7B8F-4EEF-BF84-DF489B6DA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67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Los servicios receptivos consisten en actividades diseñadas para satisfacer las necesidades e inquietudes inmediatas de los estudiantes. Estas necesidades a menudo incluyen: consejería individual, consejería en grupos pequeños, consulta del personal, consejería de crisis y/o servir como una fuente de información y referencia para las familias de Uplift para la atención adecuada de salud mental.</a:t>
            </a:r>
          </a:p>
          <a:p>
            <a:endParaRPr lang="es-ES" dirty="0"/>
          </a:p>
          <a:p>
            <a:r>
              <a:rPr lang="es-ES" dirty="0"/>
              <a:t>plan de estudios de orientación y prevención: los consejeros sociales/conductuales brindan un plan de estudios de orientación que consta de lecciones psicoeducativas estructuradas para todos los estudiantes de Uplift </a:t>
            </a:r>
            <a:r>
              <a:rPr lang="es-ES" dirty="0" err="1"/>
              <a:t>Education</a:t>
            </a:r>
            <a:r>
              <a:rPr lang="es-ES" dirty="0"/>
              <a:t> en los grados k-12. El plan de estudios de orientación en Uplift </a:t>
            </a:r>
            <a:r>
              <a:rPr lang="es-ES" dirty="0" err="1"/>
              <a:t>Education</a:t>
            </a:r>
            <a:r>
              <a:rPr lang="es-ES" dirty="0"/>
              <a:t> está diseñado para promover el desarrollo positivo de la salud mental. Además, los consejeros sociales/conductuales brindan capacitaciones de prevención a los académicos sobre temas como la prevención del abuso de sustancias y la prevención de la violencia en el noviazgo adolescente</a:t>
            </a:r>
          </a:p>
          <a:p>
            <a:endParaRPr lang="es-ES" dirty="0"/>
          </a:p>
          <a:p>
            <a:r>
              <a:rPr lang="es-ES" dirty="0"/>
              <a:t>apoyo de sistemas: los consejeros sociales/conductuales ayudan a respaldar el éxito del sistema escolar en general al compartir su experiencia en salud mental con colegas, otros profesores de la escuela, líderes escolares, padres y socios de la comunidad. Los consejeros sociales/conductuales sirven como miembros permanentes de los comités relacionados con el servicio estudiantil, como SST/RTI, y están disponibles con cita previa para consultas para apoyar una variedad de necesidades.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A20B25-7B8F-4EEF-BF84-DF489B6DAEC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52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#1: </a:t>
            </a:r>
            <a:r>
              <a:rPr lang="es-ES" dirty="0"/>
              <a:t>Uplift </a:t>
            </a:r>
            <a:r>
              <a:rPr lang="es-ES" dirty="0" err="1"/>
              <a:t>Education</a:t>
            </a:r>
            <a:r>
              <a:rPr lang="es-ES" dirty="0"/>
              <a:t> otorga una alta prioridad a la salud social y emocional de nuestros estudiantes. El Programa de Servicios de Consejería de Uplift </a:t>
            </a:r>
            <a:r>
              <a:rPr lang="es-ES" dirty="0" err="1"/>
              <a:t>Education</a:t>
            </a:r>
            <a:r>
              <a:rPr lang="es-ES" dirty="0"/>
              <a:t> trae un profesional de salud mental con licencia a cada escuela para promover el bienestar socioemocional de nuestros estudiantes.</a:t>
            </a:r>
          </a:p>
          <a:p>
            <a:endParaRPr lang="es-ES" dirty="0"/>
          </a:p>
          <a:p>
            <a:r>
              <a:rPr lang="es-ES" dirty="0"/>
              <a:t>#2: Estamos felices de extender nuestro enfoque de salud social y emocional más allá del campus a nuestras familias a través de servicios gratuitos de terapia familiar.</a:t>
            </a:r>
          </a:p>
          <a:p>
            <a:endParaRPr lang="es-ES" dirty="0"/>
          </a:p>
          <a:p>
            <a:r>
              <a:rPr lang="es-ES" dirty="0"/>
              <a:t>#3: Disponible en ingles y también en español </a:t>
            </a:r>
          </a:p>
          <a:p>
            <a:endParaRPr lang="es-ES" dirty="0"/>
          </a:p>
          <a:p>
            <a:r>
              <a:rPr lang="es-ES" dirty="0"/>
              <a:t>#4: puede ayudar las familias a mejorar su comunicación entre ellos mismos y resolver problemas</a:t>
            </a:r>
          </a:p>
          <a:p>
            <a:endParaRPr lang="es-ES" dirty="0"/>
          </a:p>
          <a:p>
            <a:r>
              <a:rPr lang="es-ES" dirty="0"/>
              <a:t>#5: puede incluir cada miembro de la familia, solo los interesados, o gente cerca a la familia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A20B25-7B8F-4EEF-BF84-DF489B6DAEC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375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6B6C6-BF4E-1FE0-8D63-F729D132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00BFA7-A77F-C660-B357-44F811555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A6383-5887-F5D5-A09C-3EE2B3C30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4548D-6153-4A75-9381-562504814A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B19BB-1000-C727-BB83-288AD91AC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830D7-CFD8-8DF7-6A7F-631D89FBC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AD58-99E3-4170-9ECE-C968C00C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54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085E4-0783-0429-0E13-F174CDF0B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2E16E2-F603-EFDC-4E9B-C6130B6A32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2192F-BCA4-28F9-C61C-9724CBEA1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4548D-6153-4A75-9381-562504814A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EDDD5-84EC-A223-FC77-720F8756E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A38CF-1AD2-D927-A1C0-024C06DC2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AD58-99E3-4170-9ECE-C968C00C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81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43ABCB-02DA-20C1-345E-7352A3207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B7C0EB-AE24-85BB-0B3C-DEADAB2A8D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D3788-7762-2A87-A058-67E3C441E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4548D-6153-4A75-9381-562504814A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8A516-29F3-8C4F-C996-464D61C28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E0208-0B02-C0C6-DCB9-4BBFD5D79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AD58-99E3-4170-9ECE-C968C00C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8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EE23C-1552-10DF-B429-33F6E1CB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18829-4AE1-3B5B-4437-1BA392A40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61486-3572-D3E6-7FD1-7F1A1E29A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4548D-6153-4A75-9381-562504814A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210F5-B02B-6744-E0D6-9FCA89C47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320A5-719A-3DF4-5243-382C11A45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AD58-99E3-4170-9ECE-C968C00C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4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7C4E7-660B-C5B0-0480-D59C27F96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25948-D3EB-0872-4465-9A4491CC3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C3AEC-8908-70AE-DB95-E19A81357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4548D-6153-4A75-9381-562504814A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755CC-E861-8B5B-DF53-066590772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D735F-FD6B-B04E-5B9A-8FD7FCB84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AD58-99E3-4170-9ECE-C968C00C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70546-A090-E005-6822-F2AE96C3B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3E890-97C3-8270-9706-41CA79205A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2EB338-12D1-2FB7-7ACB-8ACC968A5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04662B-9A5A-7BCF-3915-656CE0FC4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4548D-6153-4A75-9381-562504814A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060C7-4694-6735-AFA3-7BF50993A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DBDE1A-8430-6001-8577-EEF084CA1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AD58-99E3-4170-9ECE-C968C00C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33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222E-E13C-7BE6-B8A5-EC980852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84D9D-7416-94AA-2E5A-CA21DE3A8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B15BAF-E7D6-A610-3A8E-9C7E04C0D3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04B3B6-6BA3-4148-1B35-619E5CFE70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770BE7-E1AF-DCDB-7923-87375B8B05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80E9F9-65DD-BAC9-E402-817FFA5BD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4548D-6153-4A75-9381-562504814A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49CBE0-2843-E3CD-A3CB-E04C9AF73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627959-F787-6F00-5858-129234EC8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AD58-99E3-4170-9ECE-C968C00C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9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5CEA6-81D8-1856-C82A-574A923A7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77C1FE-3302-F799-1D5A-0629A8A8F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4548D-6153-4A75-9381-562504814A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70918C-C001-800C-6BFF-6343C7BC8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73F553-6443-FC30-1495-B66416FA7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AD58-99E3-4170-9ECE-C968C00C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7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23C409-6438-ACA4-8233-05E69E556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4548D-6153-4A75-9381-562504814A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2CFFA3-6748-4E6D-9D8F-B2C5F3866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ACAA4-CD89-2D2C-630F-2947E754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AD58-99E3-4170-9ECE-C968C00C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615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2C198-2B62-4FB4-9FFF-15324177E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E38B0-7888-C471-FCD3-B4063CDAE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F9A249-49D9-44C5-79AC-33531A0A12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F193B-F8B9-F23B-3794-8FCE40A56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4548D-6153-4A75-9381-562504814A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4336BF-554F-8EF1-0673-21D1719FB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E35EFD-FFA2-1D88-CD84-4A287C486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AD58-99E3-4170-9ECE-C968C00C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167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7F669-1B68-855E-2F02-D08AC036A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8C00B7-2FE5-B62E-FCA9-EDA0BA86E4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CE39EB-2046-5C39-C44A-829D3C938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1E9080-A5D2-E00C-9BDD-B86085C85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4548D-6153-4A75-9381-562504814A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E630D-5C67-8C85-5075-694559954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D68456-65BA-0F67-3224-BF4127F0F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AD58-99E3-4170-9ECE-C968C00C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74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E0042A-2BFE-83A4-5C89-A87C02211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679DE3-BDBB-100C-3A2E-93156A5B9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FD489-0ED9-11EE-3A35-738FD5DAA3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4548D-6153-4A75-9381-562504814A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CCFF3-B2C9-0366-D64E-88E9FA8281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B80D6-EA6D-4070-6898-88379DB8D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EAD58-99E3-4170-9ECE-C968C00CC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2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197E4EE6-418D-823A-46DF-0164A950E5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568" y="643467"/>
            <a:ext cx="9646864" cy="557106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6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34529-AE83-B463-5485-A255F4A19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800" y="799464"/>
            <a:ext cx="10515600" cy="4971415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El Departamento de Servicios de Apoyo Estudiantil de Uplift Education ofrece un programa de asesoramiento de salud mental sólido e innovador integrado por profesionales de la salud mental altamente calificados, incluidos, entre otros, Consejeros escolares certificados (CSC) estatales, Consejeros profesionales con licencia (LPC) y/o trabajadores sociales con licencia (LMSW). Los consejeros sociales/conductuales de Uplift Education implementan un modelo de salud mental basado en la escuela que prioriza la salud mental y el bienestar de los estudiantes.</a:t>
            </a:r>
            <a:endParaRPr lang="en-US" dirty="0"/>
          </a:p>
          <a:p>
            <a:r>
              <a:rPr lang="en-US" dirty="0"/>
              <a:t>Los components del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incluyen</a:t>
            </a:r>
            <a:endParaRPr lang="en-US" dirty="0"/>
          </a:p>
          <a:p>
            <a:pPr lvl="1"/>
            <a:r>
              <a:rPr lang="en-US" sz="2800" dirty="0" err="1"/>
              <a:t>servicios</a:t>
            </a:r>
            <a:r>
              <a:rPr lang="en-US" sz="2800" dirty="0"/>
              <a:t> de </a:t>
            </a:r>
            <a:r>
              <a:rPr lang="en-US" sz="2800" dirty="0" err="1"/>
              <a:t>consejería</a:t>
            </a:r>
            <a:r>
              <a:rPr lang="en-US" sz="2800" dirty="0"/>
              <a:t> </a:t>
            </a:r>
            <a:r>
              <a:rPr lang="en-US" sz="2800" dirty="0" err="1"/>
              <a:t>receptivos</a:t>
            </a:r>
            <a:endParaRPr lang="en-US" sz="2800" dirty="0"/>
          </a:p>
          <a:p>
            <a:pPr lvl="1"/>
            <a:r>
              <a:rPr lang="es-ES" sz="2800" dirty="0"/>
              <a:t>currículum de orientación y prevención</a:t>
            </a:r>
            <a:endParaRPr lang="en-US" sz="2800" dirty="0"/>
          </a:p>
          <a:p>
            <a:pPr lvl="1"/>
            <a:r>
              <a:rPr lang="en-US" sz="2800" dirty="0"/>
              <a:t>y </a:t>
            </a:r>
            <a:r>
              <a:rPr lang="en-US" sz="2800" dirty="0" err="1"/>
              <a:t>apoyo</a:t>
            </a:r>
            <a:r>
              <a:rPr lang="en-US" sz="2800" dirty="0"/>
              <a:t> del </a:t>
            </a:r>
            <a:r>
              <a:rPr lang="en-US" sz="2800" dirty="0" err="1"/>
              <a:t>sistema</a:t>
            </a:r>
            <a:endParaRPr lang="en-US" sz="2800" dirty="0"/>
          </a:p>
          <a:p>
            <a:r>
              <a:rPr lang="es-ES" dirty="0"/>
              <a:t>Como médicos licenciados en salud mental, Uplift </a:t>
            </a:r>
            <a:r>
              <a:rPr lang="es-ES" dirty="0" err="1"/>
              <a:t>Counselors</a:t>
            </a:r>
            <a:r>
              <a:rPr lang="es-ES" dirty="0"/>
              <a:t> se enorgullece de ofrecer servicios profesionales de asesoramiento de salud mental a corto plazo y evaluación de crisis.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322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34529-AE83-B463-5485-A255F4A19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800" y="799464"/>
            <a:ext cx="10515600" cy="4971415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El Departamento de Servicios de Apoyo Estudiantil de Uplift </a:t>
            </a:r>
            <a:r>
              <a:rPr lang="es-ES" dirty="0" err="1"/>
              <a:t>Education</a:t>
            </a:r>
            <a:r>
              <a:rPr lang="es-ES" dirty="0"/>
              <a:t> ofrece un programa innovador y sólido de asesoramiento sobre salud mental integrado por profesionales de la salud mental altamente calificados, que incluyen, entre otros, Consejeros escolares certificados (CSC) estatales, Consejeros profesionales con licencia (LPC) y/ o Trabajadores Sociales Maestros Licenciados (LMSW). Los consejeros sociales/conductuales de Uplift </a:t>
            </a:r>
            <a:r>
              <a:rPr lang="es-ES" dirty="0" err="1"/>
              <a:t>Education</a:t>
            </a:r>
            <a:r>
              <a:rPr lang="es-ES" dirty="0"/>
              <a:t> implementan un modelo de salud mental basado en la escuela que prioriza la salud mental y el bienestar de los estudiantes.</a:t>
            </a:r>
          </a:p>
          <a:p>
            <a:r>
              <a:rPr lang="es-ES" dirty="0"/>
              <a:t>Los componentes del programa incluyen</a:t>
            </a:r>
          </a:p>
          <a:p>
            <a:pPr lvl="1"/>
            <a:r>
              <a:rPr lang="es-ES" dirty="0"/>
              <a:t>servicios de consejería receptivos</a:t>
            </a:r>
          </a:p>
          <a:p>
            <a:pPr lvl="1"/>
            <a:r>
              <a:rPr lang="es-ES" dirty="0"/>
              <a:t>currículum de orientación y prevención</a:t>
            </a:r>
          </a:p>
          <a:p>
            <a:pPr lvl="1"/>
            <a:r>
              <a:rPr lang="es-ES" dirty="0"/>
              <a:t>y soporte del sistema</a:t>
            </a:r>
          </a:p>
          <a:p>
            <a:r>
              <a:rPr lang="es-ES" dirty="0"/>
              <a:t> Como profesionales licenciados en salud mental, Uplift </a:t>
            </a:r>
            <a:r>
              <a:rPr lang="es-ES" dirty="0" err="1"/>
              <a:t>Counselors</a:t>
            </a:r>
            <a:r>
              <a:rPr lang="es-ES" dirty="0"/>
              <a:t> se enorgullece de ofrecer servicios profesionales de asesoramiento de salud mental a corto plazo y evaluación de crisis.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148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E1C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Timeline&#10;&#10;Description automatically generated with low confidence">
            <a:extLst>
              <a:ext uri="{FF2B5EF4-FFF2-40B4-BE49-F238E27FC236}">
                <a16:creationId xmlns:a16="http://schemas.microsoft.com/office/drawing/2014/main" id="{3948B2B8-BBA7-DA81-6C1F-8B829E2632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8694" y="627066"/>
            <a:ext cx="5543325" cy="260536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78D35DE-7EBE-99D0-B493-43E779E5224A}"/>
              </a:ext>
            </a:extLst>
          </p:cNvPr>
          <p:cNvSpPr txBox="1"/>
          <p:nvPr/>
        </p:nvSpPr>
        <p:spPr>
          <a:xfrm>
            <a:off x="618412" y="3232428"/>
            <a:ext cx="1095517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Los servicios receptivos consisten en actividades diseñadas para satisfacer las necesidades e inquietudes inmediatas de los estudiantes. Estas necesidades a menudo incluyen: consejería individual, consejería en grupos pequeños, consulta del personal, consejería de crisis y/o servir como una fuente de información y referencia para las familias de Uplift para la atención adecuada de salud mental.</a:t>
            </a:r>
          </a:p>
          <a:p>
            <a:endParaRPr lang="es-ES" sz="1400" dirty="0"/>
          </a:p>
          <a:p>
            <a:r>
              <a:rPr lang="es-ES" sz="1400" dirty="0"/>
              <a:t>plan de estudios de orientación y prevención: los consejeros sociales/conductuales brindan un plan de estudios de orientación que consta de lecciones psicoeducativas estructuradas para todos los estudiantes de Uplift </a:t>
            </a:r>
            <a:r>
              <a:rPr lang="es-ES" sz="1400" dirty="0" err="1"/>
              <a:t>Education</a:t>
            </a:r>
            <a:r>
              <a:rPr lang="es-ES" sz="1400" dirty="0"/>
              <a:t> en los grados k-12. El plan de estudios de orientación en Uplift </a:t>
            </a:r>
            <a:r>
              <a:rPr lang="es-ES" sz="1400" dirty="0" err="1"/>
              <a:t>Education</a:t>
            </a:r>
            <a:r>
              <a:rPr lang="es-ES" sz="1400" dirty="0"/>
              <a:t> está diseñado para promover el desarrollo positivo de la salud mental. Además, los consejeros sociales/conductuales brindan capacitaciones de prevención a los académicos sobre temas como la prevención del abuso de sustancias y la prevención de la violencia en el noviazgo adolescente</a:t>
            </a:r>
          </a:p>
          <a:p>
            <a:endParaRPr lang="es-ES" sz="1400" dirty="0"/>
          </a:p>
          <a:p>
            <a:r>
              <a:rPr lang="es-ES" sz="1400" dirty="0"/>
              <a:t>apoyo de sistemas: los consejeros sociales/conductuales ayudan a respaldar el éxito del sistema escolar en general al compartir su experiencia en salud mental con colegas, otros profesores de la escuela, líderes escolares, padres y socios de la comunidad. Los consejeros sociales/conductuales sirven como miembros permanentes de los comités relacionados con el servicio estudiantil, como SST/RTI, y están disponibles con cita previa para consultas para apoyar una variedad de necesidades.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130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4878CE-A507-8D38-A2FF-20599BB2C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 dirty="0" err="1">
                <a:solidFill>
                  <a:schemeClr val="bg1"/>
                </a:solidFill>
              </a:rPr>
              <a:t>Terapia</a:t>
            </a:r>
            <a:r>
              <a:rPr lang="en-US" sz="6000" dirty="0">
                <a:solidFill>
                  <a:schemeClr val="bg1"/>
                </a:solidFill>
              </a:rPr>
              <a:t> familiar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1F58A09-62BE-D636-BADA-982AD5BDE0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974418"/>
              </p:ext>
            </p:extLst>
          </p:nvPr>
        </p:nvGraphicFramePr>
        <p:xfrm>
          <a:off x="5468389" y="441960"/>
          <a:ext cx="6263640" cy="5683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4969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3EFA6C3-82DC-4131-9929-2523E6FD0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EC9469E-14CA-4358-BABC-CBF836A61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869680" cy="767978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48EB4C9-ACAF-4CCA-BA6E-931443192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5753" y="6027658"/>
            <a:ext cx="7906247" cy="830343"/>
          </a:xfrm>
          <a:custGeom>
            <a:avLst/>
            <a:gdLst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127968 w 6884912"/>
              <a:gd name="connsiteY58" fmla="*/ 287613 h 1161397"/>
              <a:gd name="connsiteX59" fmla="*/ 3222191 w 6884912"/>
              <a:gd name="connsiteY59" fmla="*/ 307887 h 1161397"/>
              <a:gd name="connsiteX60" fmla="*/ 3227953 w 6884912"/>
              <a:gd name="connsiteY60" fmla="*/ 297650 h 1161397"/>
              <a:gd name="connsiteX61" fmla="*/ 3287859 w 6884912"/>
              <a:gd name="connsiteY61" fmla="*/ 287558 h 1161397"/>
              <a:gd name="connsiteX62" fmla="*/ 3510042 w 6884912"/>
              <a:gd name="connsiteY62" fmla="*/ 311820 h 1161397"/>
              <a:gd name="connsiteX63" fmla="*/ 3626773 w 6884912"/>
              <a:gd name="connsiteY63" fmla="*/ 290452 h 1161397"/>
              <a:gd name="connsiteX64" fmla="*/ 3666217 w 6884912"/>
              <a:gd name="connsiteY64" fmla="*/ 273255 h 1161397"/>
              <a:gd name="connsiteX65" fmla="*/ 3732427 w 6884912"/>
              <a:gd name="connsiteY65" fmla="*/ 245039 h 1161397"/>
              <a:gd name="connsiteX66" fmla="*/ 3777022 w 6884912"/>
              <a:gd name="connsiteY66" fmla="*/ 200276 h 1161397"/>
              <a:gd name="connsiteX67" fmla="*/ 3791246 w 6884912"/>
              <a:gd name="connsiteY67" fmla="*/ 189996 h 1161397"/>
              <a:gd name="connsiteX68" fmla="*/ 3819864 w 6884912"/>
              <a:gd name="connsiteY68" fmla="*/ 194605 h 1161397"/>
              <a:gd name="connsiteX69" fmla="*/ 3830398 w 6884912"/>
              <a:gd name="connsiteY69" fmla="*/ 188383 h 1161397"/>
              <a:gd name="connsiteX70" fmla="*/ 3834360 w 6884912"/>
              <a:gd name="connsiteY70" fmla="*/ 188992 h 1161397"/>
              <a:gd name="connsiteX71" fmla="*/ 3843715 w 6884912"/>
              <a:gd name="connsiteY71" fmla="*/ 188752 h 1161397"/>
              <a:gd name="connsiteX72" fmla="*/ 3842609 w 6884912"/>
              <a:gd name="connsiteY72" fmla="*/ 197386 h 1161397"/>
              <a:gd name="connsiteX73" fmla="*/ 3853961 w 6884912"/>
              <a:gd name="connsiteY73" fmla="*/ 213380 h 1161397"/>
              <a:gd name="connsiteX74" fmla="*/ 3907640 w 6884912"/>
              <a:gd name="connsiteY74" fmla="*/ 207568 h 1161397"/>
              <a:gd name="connsiteX75" fmla="*/ 3910449 w 6884912"/>
              <a:gd name="connsiteY75" fmla="*/ 197808 h 1161397"/>
              <a:gd name="connsiteX76" fmla="*/ 3917197 w 6884912"/>
              <a:gd name="connsiteY76" fmla="*/ 196121 h 1161397"/>
              <a:gd name="connsiteX77" fmla="*/ 3922400 w 6884912"/>
              <a:gd name="connsiteY77" fmla="*/ 205056 h 1161397"/>
              <a:gd name="connsiteX78" fmla="*/ 4013061 w 6884912"/>
              <a:gd name="connsiteY78" fmla="*/ 224874 h 1161397"/>
              <a:gd name="connsiteX79" fmla="*/ 4134285 w 6884912"/>
              <a:gd name="connsiteY79" fmla="*/ 235592 h 1161397"/>
              <a:gd name="connsiteX80" fmla="*/ 4220717 w 6884912"/>
              <a:gd name="connsiteY80" fmla="*/ 192946 h 1161397"/>
              <a:gd name="connsiteX81" fmla="*/ 4228802 w 6884912"/>
              <a:gd name="connsiteY81" fmla="*/ 201468 h 1161397"/>
              <a:gd name="connsiteX82" fmla="*/ 4289361 w 6884912"/>
              <a:gd name="connsiteY82" fmla="*/ 196642 h 1161397"/>
              <a:gd name="connsiteX83" fmla="*/ 4498913 w 6884912"/>
              <a:gd name="connsiteY83" fmla="*/ 118915 h 1161397"/>
              <a:gd name="connsiteX84" fmla="*/ 4617330 w 6884912"/>
              <a:gd name="connsiteY84" fmla="*/ 111163 h 1161397"/>
              <a:gd name="connsiteX85" fmla="*/ 4659778 w 6884912"/>
              <a:gd name="connsiteY85" fmla="*/ 118219 h 1161397"/>
              <a:gd name="connsiteX86" fmla="*/ 4730870 w 6884912"/>
              <a:gd name="connsiteY86" fmla="*/ 129432 h 1161397"/>
              <a:gd name="connsiteX87" fmla="*/ 4785037 w 6884912"/>
              <a:gd name="connsiteY87" fmla="*/ 161964 h 1161397"/>
              <a:gd name="connsiteX88" fmla="*/ 4844073 w 6884912"/>
              <a:gd name="connsiteY88" fmla="*/ 161768 h 1161397"/>
              <a:gd name="connsiteX89" fmla="*/ 4856454 w 6884912"/>
              <a:gd name="connsiteY89" fmla="*/ 130488 h 1161397"/>
              <a:gd name="connsiteX90" fmla="*/ 4920038 w 6884912"/>
              <a:gd name="connsiteY90" fmla="*/ 140418 h 1161397"/>
              <a:gd name="connsiteX91" fmla="*/ 5016639 w 6884912"/>
              <a:gd name="connsiteY91" fmla="*/ 158905 h 1161397"/>
              <a:gd name="connsiteX92" fmla="*/ 5072009 w 6884912"/>
              <a:gd name="connsiteY92" fmla="*/ 161502 h 1161397"/>
              <a:gd name="connsiteX93" fmla="*/ 5223626 w 6884912"/>
              <a:gd name="connsiteY93" fmla="*/ 177356 h 1161397"/>
              <a:gd name="connsiteX94" fmla="*/ 5375773 w 6884912"/>
              <a:gd name="connsiteY94" fmla="*/ 199913 h 1161397"/>
              <a:gd name="connsiteX95" fmla="*/ 5467502 w 6884912"/>
              <a:gd name="connsiteY95" fmla="*/ 250963 h 1161397"/>
              <a:gd name="connsiteX96" fmla="*/ 5592395 w 6884912"/>
              <a:gd name="connsiteY96" fmla="*/ 265434 h 1161397"/>
              <a:gd name="connsiteX97" fmla="*/ 5613532 w 6884912"/>
              <a:gd name="connsiteY97" fmla="*/ 273379 h 1161397"/>
              <a:gd name="connsiteX98" fmla="*/ 5642173 w 6884912"/>
              <a:gd name="connsiteY98" fmla="*/ 266904 h 1161397"/>
              <a:gd name="connsiteX99" fmla="*/ 5756910 w 6884912"/>
              <a:gd name="connsiteY99" fmla="*/ 239211 h 1161397"/>
              <a:gd name="connsiteX100" fmla="*/ 5846667 w 6884912"/>
              <a:gd name="connsiteY100" fmla="*/ 201786 h 1161397"/>
              <a:gd name="connsiteX101" fmla="*/ 5960732 w 6884912"/>
              <a:gd name="connsiteY101" fmla="*/ 220708 h 1161397"/>
              <a:gd name="connsiteX102" fmla="*/ 6029542 w 6884912"/>
              <a:gd name="connsiteY102" fmla="*/ 210339 h 1161397"/>
              <a:gd name="connsiteX103" fmla="*/ 6141123 w 6884912"/>
              <a:gd name="connsiteY103" fmla="*/ 159923 h 1161397"/>
              <a:gd name="connsiteX104" fmla="*/ 6290640 w 6884912"/>
              <a:gd name="connsiteY104" fmla="*/ 167441 h 1161397"/>
              <a:gd name="connsiteX105" fmla="*/ 6322806 w 6884912"/>
              <a:gd name="connsiteY105" fmla="*/ 213293 h 1161397"/>
              <a:gd name="connsiteX106" fmla="*/ 6364914 w 6884912"/>
              <a:gd name="connsiteY106" fmla="*/ 240140 h 1161397"/>
              <a:gd name="connsiteX107" fmla="*/ 6380420 w 6884912"/>
              <a:gd name="connsiteY107" fmla="*/ 173195 h 1161397"/>
              <a:gd name="connsiteX108" fmla="*/ 6507891 w 6884912"/>
              <a:gd name="connsiteY108" fmla="*/ 118474 h 1161397"/>
              <a:gd name="connsiteX109" fmla="*/ 6571807 w 6884912"/>
              <a:gd name="connsiteY109" fmla="*/ 98636 h 1161397"/>
              <a:gd name="connsiteX110" fmla="*/ 6671880 w 6884912"/>
              <a:gd name="connsiteY110" fmla="*/ 82931 h 1161397"/>
              <a:gd name="connsiteX111" fmla="*/ 6702266 w 6884912"/>
              <a:gd name="connsiteY111" fmla="*/ 75470 h 1161397"/>
              <a:gd name="connsiteX112" fmla="*/ 6845802 w 6884912"/>
              <a:gd name="connsiteY112" fmla="*/ 24496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287859 w 6884912"/>
              <a:gd name="connsiteY60" fmla="*/ 287558 h 1161397"/>
              <a:gd name="connsiteX61" fmla="*/ 3510042 w 6884912"/>
              <a:gd name="connsiteY61" fmla="*/ 311820 h 1161397"/>
              <a:gd name="connsiteX62" fmla="*/ 3626773 w 6884912"/>
              <a:gd name="connsiteY62" fmla="*/ 290452 h 1161397"/>
              <a:gd name="connsiteX63" fmla="*/ 3666217 w 6884912"/>
              <a:gd name="connsiteY63" fmla="*/ 273255 h 1161397"/>
              <a:gd name="connsiteX64" fmla="*/ 3732427 w 6884912"/>
              <a:gd name="connsiteY64" fmla="*/ 245039 h 1161397"/>
              <a:gd name="connsiteX65" fmla="*/ 3777022 w 6884912"/>
              <a:gd name="connsiteY65" fmla="*/ 200276 h 1161397"/>
              <a:gd name="connsiteX66" fmla="*/ 3791246 w 6884912"/>
              <a:gd name="connsiteY66" fmla="*/ 189996 h 1161397"/>
              <a:gd name="connsiteX67" fmla="*/ 3819864 w 6884912"/>
              <a:gd name="connsiteY67" fmla="*/ 194605 h 1161397"/>
              <a:gd name="connsiteX68" fmla="*/ 3830398 w 6884912"/>
              <a:gd name="connsiteY68" fmla="*/ 188383 h 1161397"/>
              <a:gd name="connsiteX69" fmla="*/ 3834360 w 6884912"/>
              <a:gd name="connsiteY69" fmla="*/ 188992 h 1161397"/>
              <a:gd name="connsiteX70" fmla="*/ 3843715 w 6884912"/>
              <a:gd name="connsiteY70" fmla="*/ 188752 h 1161397"/>
              <a:gd name="connsiteX71" fmla="*/ 3842609 w 6884912"/>
              <a:gd name="connsiteY71" fmla="*/ 197386 h 1161397"/>
              <a:gd name="connsiteX72" fmla="*/ 3853961 w 6884912"/>
              <a:gd name="connsiteY72" fmla="*/ 213380 h 1161397"/>
              <a:gd name="connsiteX73" fmla="*/ 3907640 w 6884912"/>
              <a:gd name="connsiteY73" fmla="*/ 207568 h 1161397"/>
              <a:gd name="connsiteX74" fmla="*/ 3910449 w 6884912"/>
              <a:gd name="connsiteY74" fmla="*/ 197808 h 1161397"/>
              <a:gd name="connsiteX75" fmla="*/ 3917197 w 6884912"/>
              <a:gd name="connsiteY75" fmla="*/ 196121 h 1161397"/>
              <a:gd name="connsiteX76" fmla="*/ 3922400 w 6884912"/>
              <a:gd name="connsiteY76" fmla="*/ 205056 h 1161397"/>
              <a:gd name="connsiteX77" fmla="*/ 4013061 w 6884912"/>
              <a:gd name="connsiteY77" fmla="*/ 224874 h 1161397"/>
              <a:gd name="connsiteX78" fmla="*/ 4134285 w 6884912"/>
              <a:gd name="connsiteY78" fmla="*/ 235592 h 1161397"/>
              <a:gd name="connsiteX79" fmla="*/ 4220717 w 6884912"/>
              <a:gd name="connsiteY79" fmla="*/ 192946 h 1161397"/>
              <a:gd name="connsiteX80" fmla="*/ 4228802 w 6884912"/>
              <a:gd name="connsiteY80" fmla="*/ 201468 h 1161397"/>
              <a:gd name="connsiteX81" fmla="*/ 4289361 w 6884912"/>
              <a:gd name="connsiteY81" fmla="*/ 196642 h 1161397"/>
              <a:gd name="connsiteX82" fmla="*/ 4498913 w 6884912"/>
              <a:gd name="connsiteY82" fmla="*/ 118915 h 1161397"/>
              <a:gd name="connsiteX83" fmla="*/ 4617330 w 6884912"/>
              <a:gd name="connsiteY83" fmla="*/ 111163 h 1161397"/>
              <a:gd name="connsiteX84" fmla="*/ 4659778 w 6884912"/>
              <a:gd name="connsiteY84" fmla="*/ 118219 h 1161397"/>
              <a:gd name="connsiteX85" fmla="*/ 4730870 w 6884912"/>
              <a:gd name="connsiteY85" fmla="*/ 129432 h 1161397"/>
              <a:gd name="connsiteX86" fmla="*/ 4785037 w 6884912"/>
              <a:gd name="connsiteY86" fmla="*/ 161964 h 1161397"/>
              <a:gd name="connsiteX87" fmla="*/ 4844073 w 6884912"/>
              <a:gd name="connsiteY87" fmla="*/ 161768 h 1161397"/>
              <a:gd name="connsiteX88" fmla="*/ 4856454 w 6884912"/>
              <a:gd name="connsiteY88" fmla="*/ 130488 h 1161397"/>
              <a:gd name="connsiteX89" fmla="*/ 4920038 w 6884912"/>
              <a:gd name="connsiteY89" fmla="*/ 140418 h 1161397"/>
              <a:gd name="connsiteX90" fmla="*/ 5016639 w 6884912"/>
              <a:gd name="connsiteY90" fmla="*/ 158905 h 1161397"/>
              <a:gd name="connsiteX91" fmla="*/ 5072009 w 6884912"/>
              <a:gd name="connsiteY91" fmla="*/ 161502 h 1161397"/>
              <a:gd name="connsiteX92" fmla="*/ 5223626 w 6884912"/>
              <a:gd name="connsiteY92" fmla="*/ 177356 h 1161397"/>
              <a:gd name="connsiteX93" fmla="*/ 5375773 w 6884912"/>
              <a:gd name="connsiteY93" fmla="*/ 199913 h 1161397"/>
              <a:gd name="connsiteX94" fmla="*/ 5467502 w 6884912"/>
              <a:gd name="connsiteY94" fmla="*/ 250963 h 1161397"/>
              <a:gd name="connsiteX95" fmla="*/ 5592395 w 6884912"/>
              <a:gd name="connsiteY95" fmla="*/ 265434 h 1161397"/>
              <a:gd name="connsiteX96" fmla="*/ 5613532 w 6884912"/>
              <a:gd name="connsiteY96" fmla="*/ 273379 h 1161397"/>
              <a:gd name="connsiteX97" fmla="*/ 5642173 w 6884912"/>
              <a:gd name="connsiteY97" fmla="*/ 266904 h 1161397"/>
              <a:gd name="connsiteX98" fmla="*/ 5756910 w 6884912"/>
              <a:gd name="connsiteY98" fmla="*/ 239211 h 1161397"/>
              <a:gd name="connsiteX99" fmla="*/ 5846667 w 6884912"/>
              <a:gd name="connsiteY99" fmla="*/ 201786 h 1161397"/>
              <a:gd name="connsiteX100" fmla="*/ 5960732 w 6884912"/>
              <a:gd name="connsiteY100" fmla="*/ 220708 h 1161397"/>
              <a:gd name="connsiteX101" fmla="*/ 6029542 w 6884912"/>
              <a:gd name="connsiteY101" fmla="*/ 210339 h 1161397"/>
              <a:gd name="connsiteX102" fmla="*/ 6141123 w 6884912"/>
              <a:gd name="connsiteY102" fmla="*/ 159923 h 1161397"/>
              <a:gd name="connsiteX103" fmla="*/ 6290640 w 6884912"/>
              <a:gd name="connsiteY103" fmla="*/ 167441 h 1161397"/>
              <a:gd name="connsiteX104" fmla="*/ 6322806 w 6884912"/>
              <a:gd name="connsiteY104" fmla="*/ 213293 h 1161397"/>
              <a:gd name="connsiteX105" fmla="*/ 6364914 w 6884912"/>
              <a:gd name="connsiteY105" fmla="*/ 240140 h 1161397"/>
              <a:gd name="connsiteX106" fmla="*/ 6380420 w 6884912"/>
              <a:gd name="connsiteY106" fmla="*/ 173195 h 1161397"/>
              <a:gd name="connsiteX107" fmla="*/ 6507891 w 6884912"/>
              <a:gd name="connsiteY107" fmla="*/ 118474 h 1161397"/>
              <a:gd name="connsiteX108" fmla="*/ 6571807 w 6884912"/>
              <a:gd name="connsiteY108" fmla="*/ 98636 h 1161397"/>
              <a:gd name="connsiteX109" fmla="*/ 6671880 w 6884912"/>
              <a:gd name="connsiteY109" fmla="*/ 82931 h 1161397"/>
              <a:gd name="connsiteX110" fmla="*/ 6702266 w 6884912"/>
              <a:gd name="connsiteY110" fmla="*/ 75470 h 1161397"/>
              <a:gd name="connsiteX111" fmla="*/ 6845802 w 6884912"/>
              <a:gd name="connsiteY111" fmla="*/ 24496 h 1161397"/>
              <a:gd name="connsiteX112" fmla="*/ 6884912 w 6884912"/>
              <a:gd name="connsiteY112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287859 w 6884912"/>
              <a:gd name="connsiteY60" fmla="*/ 287558 h 1161397"/>
              <a:gd name="connsiteX61" fmla="*/ 3510042 w 6884912"/>
              <a:gd name="connsiteY61" fmla="*/ 311820 h 1161397"/>
              <a:gd name="connsiteX62" fmla="*/ 3626773 w 6884912"/>
              <a:gd name="connsiteY62" fmla="*/ 290452 h 1161397"/>
              <a:gd name="connsiteX63" fmla="*/ 3666217 w 6884912"/>
              <a:gd name="connsiteY63" fmla="*/ 273255 h 1161397"/>
              <a:gd name="connsiteX64" fmla="*/ 3732427 w 6884912"/>
              <a:gd name="connsiteY64" fmla="*/ 245039 h 1161397"/>
              <a:gd name="connsiteX65" fmla="*/ 3777022 w 6884912"/>
              <a:gd name="connsiteY65" fmla="*/ 200276 h 1161397"/>
              <a:gd name="connsiteX66" fmla="*/ 3791246 w 6884912"/>
              <a:gd name="connsiteY66" fmla="*/ 189996 h 1161397"/>
              <a:gd name="connsiteX67" fmla="*/ 3819864 w 6884912"/>
              <a:gd name="connsiteY67" fmla="*/ 194605 h 1161397"/>
              <a:gd name="connsiteX68" fmla="*/ 3830398 w 6884912"/>
              <a:gd name="connsiteY68" fmla="*/ 188383 h 1161397"/>
              <a:gd name="connsiteX69" fmla="*/ 3834360 w 6884912"/>
              <a:gd name="connsiteY69" fmla="*/ 188992 h 1161397"/>
              <a:gd name="connsiteX70" fmla="*/ 3843715 w 6884912"/>
              <a:gd name="connsiteY70" fmla="*/ 188752 h 1161397"/>
              <a:gd name="connsiteX71" fmla="*/ 3842609 w 6884912"/>
              <a:gd name="connsiteY71" fmla="*/ 197386 h 1161397"/>
              <a:gd name="connsiteX72" fmla="*/ 3853961 w 6884912"/>
              <a:gd name="connsiteY72" fmla="*/ 213380 h 1161397"/>
              <a:gd name="connsiteX73" fmla="*/ 3907640 w 6884912"/>
              <a:gd name="connsiteY73" fmla="*/ 207568 h 1161397"/>
              <a:gd name="connsiteX74" fmla="*/ 3910449 w 6884912"/>
              <a:gd name="connsiteY74" fmla="*/ 197808 h 1161397"/>
              <a:gd name="connsiteX75" fmla="*/ 3917197 w 6884912"/>
              <a:gd name="connsiteY75" fmla="*/ 196121 h 1161397"/>
              <a:gd name="connsiteX76" fmla="*/ 3922400 w 6884912"/>
              <a:gd name="connsiteY76" fmla="*/ 205056 h 1161397"/>
              <a:gd name="connsiteX77" fmla="*/ 4013061 w 6884912"/>
              <a:gd name="connsiteY77" fmla="*/ 224874 h 1161397"/>
              <a:gd name="connsiteX78" fmla="*/ 4220717 w 6884912"/>
              <a:gd name="connsiteY78" fmla="*/ 192946 h 1161397"/>
              <a:gd name="connsiteX79" fmla="*/ 4228802 w 6884912"/>
              <a:gd name="connsiteY79" fmla="*/ 201468 h 1161397"/>
              <a:gd name="connsiteX80" fmla="*/ 4289361 w 6884912"/>
              <a:gd name="connsiteY80" fmla="*/ 196642 h 1161397"/>
              <a:gd name="connsiteX81" fmla="*/ 4498913 w 6884912"/>
              <a:gd name="connsiteY81" fmla="*/ 118915 h 1161397"/>
              <a:gd name="connsiteX82" fmla="*/ 4617330 w 6884912"/>
              <a:gd name="connsiteY82" fmla="*/ 111163 h 1161397"/>
              <a:gd name="connsiteX83" fmla="*/ 4659778 w 6884912"/>
              <a:gd name="connsiteY83" fmla="*/ 118219 h 1161397"/>
              <a:gd name="connsiteX84" fmla="*/ 4730870 w 6884912"/>
              <a:gd name="connsiteY84" fmla="*/ 129432 h 1161397"/>
              <a:gd name="connsiteX85" fmla="*/ 4785037 w 6884912"/>
              <a:gd name="connsiteY85" fmla="*/ 161964 h 1161397"/>
              <a:gd name="connsiteX86" fmla="*/ 4844073 w 6884912"/>
              <a:gd name="connsiteY86" fmla="*/ 161768 h 1161397"/>
              <a:gd name="connsiteX87" fmla="*/ 4856454 w 6884912"/>
              <a:gd name="connsiteY87" fmla="*/ 130488 h 1161397"/>
              <a:gd name="connsiteX88" fmla="*/ 4920038 w 6884912"/>
              <a:gd name="connsiteY88" fmla="*/ 140418 h 1161397"/>
              <a:gd name="connsiteX89" fmla="*/ 5016639 w 6884912"/>
              <a:gd name="connsiteY89" fmla="*/ 158905 h 1161397"/>
              <a:gd name="connsiteX90" fmla="*/ 5072009 w 6884912"/>
              <a:gd name="connsiteY90" fmla="*/ 161502 h 1161397"/>
              <a:gd name="connsiteX91" fmla="*/ 5223626 w 6884912"/>
              <a:gd name="connsiteY91" fmla="*/ 177356 h 1161397"/>
              <a:gd name="connsiteX92" fmla="*/ 5375773 w 6884912"/>
              <a:gd name="connsiteY92" fmla="*/ 199913 h 1161397"/>
              <a:gd name="connsiteX93" fmla="*/ 5467502 w 6884912"/>
              <a:gd name="connsiteY93" fmla="*/ 250963 h 1161397"/>
              <a:gd name="connsiteX94" fmla="*/ 5592395 w 6884912"/>
              <a:gd name="connsiteY94" fmla="*/ 265434 h 1161397"/>
              <a:gd name="connsiteX95" fmla="*/ 5613532 w 6884912"/>
              <a:gd name="connsiteY95" fmla="*/ 273379 h 1161397"/>
              <a:gd name="connsiteX96" fmla="*/ 5642173 w 6884912"/>
              <a:gd name="connsiteY96" fmla="*/ 266904 h 1161397"/>
              <a:gd name="connsiteX97" fmla="*/ 5756910 w 6884912"/>
              <a:gd name="connsiteY97" fmla="*/ 239211 h 1161397"/>
              <a:gd name="connsiteX98" fmla="*/ 5846667 w 6884912"/>
              <a:gd name="connsiteY98" fmla="*/ 201786 h 1161397"/>
              <a:gd name="connsiteX99" fmla="*/ 5960732 w 6884912"/>
              <a:gd name="connsiteY99" fmla="*/ 220708 h 1161397"/>
              <a:gd name="connsiteX100" fmla="*/ 6029542 w 6884912"/>
              <a:gd name="connsiteY100" fmla="*/ 210339 h 1161397"/>
              <a:gd name="connsiteX101" fmla="*/ 6141123 w 6884912"/>
              <a:gd name="connsiteY101" fmla="*/ 159923 h 1161397"/>
              <a:gd name="connsiteX102" fmla="*/ 6290640 w 6884912"/>
              <a:gd name="connsiteY102" fmla="*/ 167441 h 1161397"/>
              <a:gd name="connsiteX103" fmla="*/ 6322806 w 6884912"/>
              <a:gd name="connsiteY103" fmla="*/ 213293 h 1161397"/>
              <a:gd name="connsiteX104" fmla="*/ 6364914 w 6884912"/>
              <a:gd name="connsiteY104" fmla="*/ 240140 h 1161397"/>
              <a:gd name="connsiteX105" fmla="*/ 6380420 w 6884912"/>
              <a:gd name="connsiteY105" fmla="*/ 173195 h 1161397"/>
              <a:gd name="connsiteX106" fmla="*/ 6507891 w 6884912"/>
              <a:gd name="connsiteY106" fmla="*/ 118474 h 1161397"/>
              <a:gd name="connsiteX107" fmla="*/ 6571807 w 6884912"/>
              <a:gd name="connsiteY107" fmla="*/ 98636 h 1161397"/>
              <a:gd name="connsiteX108" fmla="*/ 6671880 w 6884912"/>
              <a:gd name="connsiteY108" fmla="*/ 82931 h 1161397"/>
              <a:gd name="connsiteX109" fmla="*/ 6702266 w 6884912"/>
              <a:gd name="connsiteY109" fmla="*/ 75470 h 1161397"/>
              <a:gd name="connsiteX110" fmla="*/ 6845802 w 6884912"/>
              <a:gd name="connsiteY110" fmla="*/ 24496 h 1161397"/>
              <a:gd name="connsiteX111" fmla="*/ 6884912 w 6884912"/>
              <a:gd name="connsiteY111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287859 w 6884912"/>
              <a:gd name="connsiteY60" fmla="*/ 287558 h 1161397"/>
              <a:gd name="connsiteX61" fmla="*/ 3510042 w 6884912"/>
              <a:gd name="connsiteY61" fmla="*/ 311820 h 1161397"/>
              <a:gd name="connsiteX62" fmla="*/ 3626773 w 6884912"/>
              <a:gd name="connsiteY62" fmla="*/ 290452 h 1161397"/>
              <a:gd name="connsiteX63" fmla="*/ 3666217 w 6884912"/>
              <a:gd name="connsiteY63" fmla="*/ 273255 h 1161397"/>
              <a:gd name="connsiteX64" fmla="*/ 3732427 w 6884912"/>
              <a:gd name="connsiteY64" fmla="*/ 245039 h 1161397"/>
              <a:gd name="connsiteX65" fmla="*/ 3777022 w 6884912"/>
              <a:gd name="connsiteY65" fmla="*/ 200276 h 1161397"/>
              <a:gd name="connsiteX66" fmla="*/ 3791246 w 6884912"/>
              <a:gd name="connsiteY66" fmla="*/ 189996 h 1161397"/>
              <a:gd name="connsiteX67" fmla="*/ 3819864 w 6884912"/>
              <a:gd name="connsiteY67" fmla="*/ 194605 h 1161397"/>
              <a:gd name="connsiteX68" fmla="*/ 3830398 w 6884912"/>
              <a:gd name="connsiteY68" fmla="*/ 188383 h 1161397"/>
              <a:gd name="connsiteX69" fmla="*/ 3834360 w 6884912"/>
              <a:gd name="connsiteY69" fmla="*/ 188992 h 1161397"/>
              <a:gd name="connsiteX70" fmla="*/ 3843715 w 6884912"/>
              <a:gd name="connsiteY70" fmla="*/ 188752 h 1161397"/>
              <a:gd name="connsiteX71" fmla="*/ 3842609 w 6884912"/>
              <a:gd name="connsiteY71" fmla="*/ 197386 h 1161397"/>
              <a:gd name="connsiteX72" fmla="*/ 3853961 w 6884912"/>
              <a:gd name="connsiteY72" fmla="*/ 213380 h 1161397"/>
              <a:gd name="connsiteX73" fmla="*/ 3907640 w 6884912"/>
              <a:gd name="connsiteY73" fmla="*/ 207568 h 1161397"/>
              <a:gd name="connsiteX74" fmla="*/ 3910449 w 6884912"/>
              <a:gd name="connsiteY74" fmla="*/ 197808 h 1161397"/>
              <a:gd name="connsiteX75" fmla="*/ 3917197 w 6884912"/>
              <a:gd name="connsiteY75" fmla="*/ 196121 h 1161397"/>
              <a:gd name="connsiteX76" fmla="*/ 3922400 w 6884912"/>
              <a:gd name="connsiteY76" fmla="*/ 205056 h 1161397"/>
              <a:gd name="connsiteX77" fmla="*/ 4013061 w 6884912"/>
              <a:gd name="connsiteY77" fmla="*/ 224874 h 1161397"/>
              <a:gd name="connsiteX78" fmla="*/ 4220717 w 6884912"/>
              <a:gd name="connsiteY78" fmla="*/ 192946 h 1161397"/>
              <a:gd name="connsiteX79" fmla="*/ 4228802 w 6884912"/>
              <a:gd name="connsiteY79" fmla="*/ 201468 h 1161397"/>
              <a:gd name="connsiteX80" fmla="*/ 4289361 w 6884912"/>
              <a:gd name="connsiteY80" fmla="*/ 196642 h 1161397"/>
              <a:gd name="connsiteX81" fmla="*/ 4498913 w 6884912"/>
              <a:gd name="connsiteY81" fmla="*/ 118915 h 1161397"/>
              <a:gd name="connsiteX82" fmla="*/ 4617330 w 6884912"/>
              <a:gd name="connsiteY82" fmla="*/ 111163 h 1161397"/>
              <a:gd name="connsiteX83" fmla="*/ 4659778 w 6884912"/>
              <a:gd name="connsiteY83" fmla="*/ 118219 h 1161397"/>
              <a:gd name="connsiteX84" fmla="*/ 4730870 w 6884912"/>
              <a:gd name="connsiteY84" fmla="*/ 129432 h 1161397"/>
              <a:gd name="connsiteX85" fmla="*/ 4785037 w 6884912"/>
              <a:gd name="connsiteY85" fmla="*/ 161964 h 1161397"/>
              <a:gd name="connsiteX86" fmla="*/ 4844073 w 6884912"/>
              <a:gd name="connsiteY86" fmla="*/ 161768 h 1161397"/>
              <a:gd name="connsiteX87" fmla="*/ 4856454 w 6884912"/>
              <a:gd name="connsiteY87" fmla="*/ 130488 h 1161397"/>
              <a:gd name="connsiteX88" fmla="*/ 4920038 w 6884912"/>
              <a:gd name="connsiteY88" fmla="*/ 140418 h 1161397"/>
              <a:gd name="connsiteX89" fmla="*/ 5016639 w 6884912"/>
              <a:gd name="connsiteY89" fmla="*/ 158905 h 1161397"/>
              <a:gd name="connsiteX90" fmla="*/ 5072009 w 6884912"/>
              <a:gd name="connsiteY90" fmla="*/ 161502 h 1161397"/>
              <a:gd name="connsiteX91" fmla="*/ 5223626 w 6884912"/>
              <a:gd name="connsiteY91" fmla="*/ 177356 h 1161397"/>
              <a:gd name="connsiteX92" fmla="*/ 5375773 w 6884912"/>
              <a:gd name="connsiteY92" fmla="*/ 199913 h 1161397"/>
              <a:gd name="connsiteX93" fmla="*/ 5467502 w 6884912"/>
              <a:gd name="connsiteY93" fmla="*/ 250963 h 1161397"/>
              <a:gd name="connsiteX94" fmla="*/ 5592395 w 6884912"/>
              <a:gd name="connsiteY94" fmla="*/ 265434 h 1161397"/>
              <a:gd name="connsiteX95" fmla="*/ 5613532 w 6884912"/>
              <a:gd name="connsiteY95" fmla="*/ 273379 h 1161397"/>
              <a:gd name="connsiteX96" fmla="*/ 5642173 w 6884912"/>
              <a:gd name="connsiteY96" fmla="*/ 266904 h 1161397"/>
              <a:gd name="connsiteX97" fmla="*/ 5756910 w 6884912"/>
              <a:gd name="connsiteY97" fmla="*/ 239211 h 1161397"/>
              <a:gd name="connsiteX98" fmla="*/ 5846667 w 6884912"/>
              <a:gd name="connsiteY98" fmla="*/ 201786 h 1161397"/>
              <a:gd name="connsiteX99" fmla="*/ 5960732 w 6884912"/>
              <a:gd name="connsiteY99" fmla="*/ 220708 h 1161397"/>
              <a:gd name="connsiteX100" fmla="*/ 6029542 w 6884912"/>
              <a:gd name="connsiteY100" fmla="*/ 210339 h 1161397"/>
              <a:gd name="connsiteX101" fmla="*/ 6141123 w 6884912"/>
              <a:gd name="connsiteY101" fmla="*/ 159923 h 1161397"/>
              <a:gd name="connsiteX102" fmla="*/ 6290640 w 6884912"/>
              <a:gd name="connsiteY102" fmla="*/ 167441 h 1161397"/>
              <a:gd name="connsiteX103" fmla="*/ 6322806 w 6884912"/>
              <a:gd name="connsiteY103" fmla="*/ 213293 h 1161397"/>
              <a:gd name="connsiteX104" fmla="*/ 6380420 w 6884912"/>
              <a:gd name="connsiteY104" fmla="*/ 173195 h 1161397"/>
              <a:gd name="connsiteX105" fmla="*/ 6507891 w 6884912"/>
              <a:gd name="connsiteY105" fmla="*/ 118474 h 1161397"/>
              <a:gd name="connsiteX106" fmla="*/ 6571807 w 6884912"/>
              <a:gd name="connsiteY106" fmla="*/ 98636 h 1161397"/>
              <a:gd name="connsiteX107" fmla="*/ 6671880 w 6884912"/>
              <a:gd name="connsiteY107" fmla="*/ 82931 h 1161397"/>
              <a:gd name="connsiteX108" fmla="*/ 6702266 w 6884912"/>
              <a:gd name="connsiteY108" fmla="*/ 75470 h 1161397"/>
              <a:gd name="connsiteX109" fmla="*/ 6845802 w 6884912"/>
              <a:gd name="connsiteY109" fmla="*/ 24496 h 1161397"/>
              <a:gd name="connsiteX110" fmla="*/ 6884912 w 6884912"/>
              <a:gd name="connsiteY110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510042 w 6884912"/>
              <a:gd name="connsiteY60" fmla="*/ 311820 h 1161397"/>
              <a:gd name="connsiteX61" fmla="*/ 3626773 w 6884912"/>
              <a:gd name="connsiteY61" fmla="*/ 290452 h 1161397"/>
              <a:gd name="connsiteX62" fmla="*/ 3666217 w 6884912"/>
              <a:gd name="connsiteY62" fmla="*/ 273255 h 1161397"/>
              <a:gd name="connsiteX63" fmla="*/ 3732427 w 6884912"/>
              <a:gd name="connsiteY63" fmla="*/ 245039 h 1161397"/>
              <a:gd name="connsiteX64" fmla="*/ 3777022 w 6884912"/>
              <a:gd name="connsiteY64" fmla="*/ 200276 h 1161397"/>
              <a:gd name="connsiteX65" fmla="*/ 3791246 w 6884912"/>
              <a:gd name="connsiteY65" fmla="*/ 189996 h 1161397"/>
              <a:gd name="connsiteX66" fmla="*/ 3819864 w 6884912"/>
              <a:gd name="connsiteY66" fmla="*/ 194605 h 1161397"/>
              <a:gd name="connsiteX67" fmla="*/ 3830398 w 6884912"/>
              <a:gd name="connsiteY67" fmla="*/ 188383 h 1161397"/>
              <a:gd name="connsiteX68" fmla="*/ 3834360 w 6884912"/>
              <a:gd name="connsiteY68" fmla="*/ 188992 h 1161397"/>
              <a:gd name="connsiteX69" fmla="*/ 3843715 w 6884912"/>
              <a:gd name="connsiteY69" fmla="*/ 188752 h 1161397"/>
              <a:gd name="connsiteX70" fmla="*/ 3842609 w 6884912"/>
              <a:gd name="connsiteY70" fmla="*/ 197386 h 1161397"/>
              <a:gd name="connsiteX71" fmla="*/ 3853961 w 6884912"/>
              <a:gd name="connsiteY71" fmla="*/ 213380 h 1161397"/>
              <a:gd name="connsiteX72" fmla="*/ 3907640 w 6884912"/>
              <a:gd name="connsiteY72" fmla="*/ 207568 h 1161397"/>
              <a:gd name="connsiteX73" fmla="*/ 3910449 w 6884912"/>
              <a:gd name="connsiteY73" fmla="*/ 197808 h 1161397"/>
              <a:gd name="connsiteX74" fmla="*/ 3917197 w 6884912"/>
              <a:gd name="connsiteY74" fmla="*/ 196121 h 1161397"/>
              <a:gd name="connsiteX75" fmla="*/ 3922400 w 6884912"/>
              <a:gd name="connsiteY75" fmla="*/ 205056 h 1161397"/>
              <a:gd name="connsiteX76" fmla="*/ 4013061 w 6884912"/>
              <a:gd name="connsiteY76" fmla="*/ 224874 h 1161397"/>
              <a:gd name="connsiteX77" fmla="*/ 4220717 w 6884912"/>
              <a:gd name="connsiteY77" fmla="*/ 192946 h 1161397"/>
              <a:gd name="connsiteX78" fmla="*/ 4228802 w 6884912"/>
              <a:gd name="connsiteY78" fmla="*/ 201468 h 1161397"/>
              <a:gd name="connsiteX79" fmla="*/ 4289361 w 6884912"/>
              <a:gd name="connsiteY79" fmla="*/ 196642 h 1161397"/>
              <a:gd name="connsiteX80" fmla="*/ 4498913 w 6884912"/>
              <a:gd name="connsiteY80" fmla="*/ 118915 h 1161397"/>
              <a:gd name="connsiteX81" fmla="*/ 4617330 w 6884912"/>
              <a:gd name="connsiteY81" fmla="*/ 111163 h 1161397"/>
              <a:gd name="connsiteX82" fmla="*/ 4659778 w 6884912"/>
              <a:gd name="connsiteY82" fmla="*/ 118219 h 1161397"/>
              <a:gd name="connsiteX83" fmla="*/ 4730870 w 6884912"/>
              <a:gd name="connsiteY83" fmla="*/ 129432 h 1161397"/>
              <a:gd name="connsiteX84" fmla="*/ 4785037 w 6884912"/>
              <a:gd name="connsiteY84" fmla="*/ 161964 h 1161397"/>
              <a:gd name="connsiteX85" fmla="*/ 4844073 w 6884912"/>
              <a:gd name="connsiteY85" fmla="*/ 161768 h 1161397"/>
              <a:gd name="connsiteX86" fmla="*/ 4856454 w 6884912"/>
              <a:gd name="connsiteY86" fmla="*/ 130488 h 1161397"/>
              <a:gd name="connsiteX87" fmla="*/ 4920038 w 6884912"/>
              <a:gd name="connsiteY87" fmla="*/ 140418 h 1161397"/>
              <a:gd name="connsiteX88" fmla="*/ 5016639 w 6884912"/>
              <a:gd name="connsiteY88" fmla="*/ 158905 h 1161397"/>
              <a:gd name="connsiteX89" fmla="*/ 5072009 w 6884912"/>
              <a:gd name="connsiteY89" fmla="*/ 161502 h 1161397"/>
              <a:gd name="connsiteX90" fmla="*/ 5223626 w 6884912"/>
              <a:gd name="connsiteY90" fmla="*/ 177356 h 1161397"/>
              <a:gd name="connsiteX91" fmla="*/ 5375773 w 6884912"/>
              <a:gd name="connsiteY91" fmla="*/ 199913 h 1161397"/>
              <a:gd name="connsiteX92" fmla="*/ 5467502 w 6884912"/>
              <a:gd name="connsiteY92" fmla="*/ 250963 h 1161397"/>
              <a:gd name="connsiteX93" fmla="*/ 5592395 w 6884912"/>
              <a:gd name="connsiteY93" fmla="*/ 265434 h 1161397"/>
              <a:gd name="connsiteX94" fmla="*/ 5613532 w 6884912"/>
              <a:gd name="connsiteY94" fmla="*/ 273379 h 1161397"/>
              <a:gd name="connsiteX95" fmla="*/ 5642173 w 6884912"/>
              <a:gd name="connsiteY95" fmla="*/ 266904 h 1161397"/>
              <a:gd name="connsiteX96" fmla="*/ 5756910 w 6884912"/>
              <a:gd name="connsiteY96" fmla="*/ 239211 h 1161397"/>
              <a:gd name="connsiteX97" fmla="*/ 5846667 w 6884912"/>
              <a:gd name="connsiteY97" fmla="*/ 201786 h 1161397"/>
              <a:gd name="connsiteX98" fmla="*/ 5960732 w 6884912"/>
              <a:gd name="connsiteY98" fmla="*/ 220708 h 1161397"/>
              <a:gd name="connsiteX99" fmla="*/ 6029542 w 6884912"/>
              <a:gd name="connsiteY99" fmla="*/ 210339 h 1161397"/>
              <a:gd name="connsiteX100" fmla="*/ 6141123 w 6884912"/>
              <a:gd name="connsiteY100" fmla="*/ 159923 h 1161397"/>
              <a:gd name="connsiteX101" fmla="*/ 6290640 w 6884912"/>
              <a:gd name="connsiteY101" fmla="*/ 167441 h 1161397"/>
              <a:gd name="connsiteX102" fmla="*/ 6322806 w 6884912"/>
              <a:gd name="connsiteY102" fmla="*/ 213293 h 1161397"/>
              <a:gd name="connsiteX103" fmla="*/ 6380420 w 6884912"/>
              <a:gd name="connsiteY103" fmla="*/ 173195 h 1161397"/>
              <a:gd name="connsiteX104" fmla="*/ 6507891 w 6884912"/>
              <a:gd name="connsiteY104" fmla="*/ 118474 h 1161397"/>
              <a:gd name="connsiteX105" fmla="*/ 6571807 w 6884912"/>
              <a:gd name="connsiteY105" fmla="*/ 98636 h 1161397"/>
              <a:gd name="connsiteX106" fmla="*/ 6671880 w 6884912"/>
              <a:gd name="connsiteY106" fmla="*/ 82931 h 1161397"/>
              <a:gd name="connsiteX107" fmla="*/ 6702266 w 6884912"/>
              <a:gd name="connsiteY107" fmla="*/ 75470 h 1161397"/>
              <a:gd name="connsiteX108" fmla="*/ 6845802 w 6884912"/>
              <a:gd name="connsiteY108" fmla="*/ 24496 h 1161397"/>
              <a:gd name="connsiteX109" fmla="*/ 6884912 w 6884912"/>
              <a:gd name="connsiteY109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510042 w 6884912"/>
              <a:gd name="connsiteY60" fmla="*/ 311820 h 1161397"/>
              <a:gd name="connsiteX61" fmla="*/ 3626773 w 6884912"/>
              <a:gd name="connsiteY61" fmla="*/ 290452 h 1161397"/>
              <a:gd name="connsiteX62" fmla="*/ 3666217 w 6884912"/>
              <a:gd name="connsiteY62" fmla="*/ 273255 h 1161397"/>
              <a:gd name="connsiteX63" fmla="*/ 3732427 w 6884912"/>
              <a:gd name="connsiteY63" fmla="*/ 245039 h 1161397"/>
              <a:gd name="connsiteX64" fmla="*/ 3777022 w 6884912"/>
              <a:gd name="connsiteY64" fmla="*/ 200276 h 1161397"/>
              <a:gd name="connsiteX65" fmla="*/ 3791246 w 6884912"/>
              <a:gd name="connsiteY65" fmla="*/ 189996 h 1161397"/>
              <a:gd name="connsiteX66" fmla="*/ 3819864 w 6884912"/>
              <a:gd name="connsiteY66" fmla="*/ 194605 h 1161397"/>
              <a:gd name="connsiteX67" fmla="*/ 3830398 w 6884912"/>
              <a:gd name="connsiteY67" fmla="*/ 188383 h 1161397"/>
              <a:gd name="connsiteX68" fmla="*/ 3834360 w 6884912"/>
              <a:gd name="connsiteY68" fmla="*/ 188992 h 1161397"/>
              <a:gd name="connsiteX69" fmla="*/ 3843715 w 6884912"/>
              <a:gd name="connsiteY69" fmla="*/ 188752 h 1161397"/>
              <a:gd name="connsiteX70" fmla="*/ 3842609 w 6884912"/>
              <a:gd name="connsiteY70" fmla="*/ 197386 h 1161397"/>
              <a:gd name="connsiteX71" fmla="*/ 3853961 w 6884912"/>
              <a:gd name="connsiteY71" fmla="*/ 213380 h 1161397"/>
              <a:gd name="connsiteX72" fmla="*/ 3907640 w 6884912"/>
              <a:gd name="connsiteY72" fmla="*/ 207568 h 1161397"/>
              <a:gd name="connsiteX73" fmla="*/ 3910449 w 6884912"/>
              <a:gd name="connsiteY73" fmla="*/ 197808 h 1161397"/>
              <a:gd name="connsiteX74" fmla="*/ 3917197 w 6884912"/>
              <a:gd name="connsiteY74" fmla="*/ 196121 h 1161397"/>
              <a:gd name="connsiteX75" fmla="*/ 3922400 w 6884912"/>
              <a:gd name="connsiteY75" fmla="*/ 205056 h 1161397"/>
              <a:gd name="connsiteX76" fmla="*/ 4013061 w 6884912"/>
              <a:gd name="connsiteY76" fmla="*/ 224874 h 1161397"/>
              <a:gd name="connsiteX77" fmla="*/ 4220717 w 6884912"/>
              <a:gd name="connsiteY77" fmla="*/ 192946 h 1161397"/>
              <a:gd name="connsiteX78" fmla="*/ 4228802 w 6884912"/>
              <a:gd name="connsiteY78" fmla="*/ 201468 h 1161397"/>
              <a:gd name="connsiteX79" fmla="*/ 4289361 w 6884912"/>
              <a:gd name="connsiteY79" fmla="*/ 196642 h 1161397"/>
              <a:gd name="connsiteX80" fmla="*/ 4498913 w 6884912"/>
              <a:gd name="connsiteY80" fmla="*/ 118915 h 1161397"/>
              <a:gd name="connsiteX81" fmla="*/ 4617330 w 6884912"/>
              <a:gd name="connsiteY81" fmla="*/ 111163 h 1161397"/>
              <a:gd name="connsiteX82" fmla="*/ 4659778 w 6884912"/>
              <a:gd name="connsiteY82" fmla="*/ 118219 h 1161397"/>
              <a:gd name="connsiteX83" fmla="*/ 4730870 w 6884912"/>
              <a:gd name="connsiteY83" fmla="*/ 129432 h 1161397"/>
              <a:gd name="connsiteX84" fmla="*/ 4844073 w 6884912"/>
              <a:gd name="connsiteY84" fmla="*/ 161768 h 1161397"/>
              <a:gd name="connsiteX85" fmla="*/ 4856454 w 6884912"/>
              <a:gd name="connsiteY85" fmla="*/ 130488 h 1161397"/>
              <a:gd name="connsiteX86" fmla="*/ 4920038 w 6884912"/>
              <a:gd name="connsiteY86" fmla="*/ 140418 h 1161397"/>
              <a:gd name="connsiteX87" fmla="*/ 5016639 w 6884912"/>
              <a:gd name="connsiteY87" fmla="*/ 158905 h 1161397"/>
              <a:gd name="connsiteX88" fmla="*/ 5072009 w 6884912"/>
              <a:gd name="connsiteY88" fmla="*/ 161502 h 1161397"/>
              <a:gd name="connsiteX89" fmla="*/ 5223626 w 6884912"/>
              <a:gd name="connsiteY89" fmla="*/ 177356 h 1161397"/>
              <a:gd name="connsiteX90" fmla="*/ 5375773 w 6884912"/>
              <a:gd name="connsiteY90" fmla="*/ 199913 h 1161397"/>
              <a:gd name="connsiteX91" fmla="*/ 5467502 w 6884912"/>
              <a:gd name="connsiteY91" fmla="*/ 250963 h 1161397"/>
              <a:gd name="connsiteX92" fmla="*/ 5592395 w 6884912"/>
              <a:gd name="connsiteY92" fmla="*/ 265434 h 1161397"/>
              <a:gd name="connsiteX93" fmla="*/ 5613532 w 6884912"/>
              <a:gd name="connsiteY93" fmla="*/ 273379 h 1161397"/>
              <a:gd name="connsiteX94" fmla="*/ 5642173 w 6884912"/>
              <a:gd name="connsiteY94" fmla="*/ 266904 h 1161397"/>
              <a:gd name="connsiteX95" fmla="*/ 5756910 w 6884912"/>
              <a:gd name="connsiteY95" fmla="*/ 239211 h 1161397"/>
              <a:gd name="connsiteX96" fmla="*/ 5846667 w 6884912"/>
              <a:gd name="connsiteY96" fmla="*/ 201786 h 1161397"/>
              <a:gd name="connsiteX97" fmla="*/ 5960732 w 6884912"/>
              <a:gd name="connsiteY97" fmla="*/ 220708 h 1161397"/>
              <a:gd name="connsiteX98" fmla="*/ 6029542 w 6884912"/>
              <a:gd name="connsiteY98" fmla="*/ 210339 h 1161397"/>
              <a:gd name="connsiteX99" fmla="*/ 6141123 w 6884912"/>
              <a:gd name="connsiteY99" fmla="*/ 159923 h 1161397"/>
              <a:gd name="connsiteX100" fmla="*/ 6290640 w 6884912"/>
              <a:gd name="connsiteY100" fmla="*/ 167441 h 1161397"/>
              <a:gd name="connsiteX101" fmla="*/ 6322806 w 6884912"/>
              <a:gd name="connsiteY101" fmla="*/ 213293 h 1161397"/>
              <a:gd name="connsiteX102" fmla="*/ 6380420 w 6884912"/>
              <a:gd name="connsiteY102" fmla="*/ 173195 h 1161397"/>
              <a:gd name="connsiteX103" fmla="*/ 6507891 w 6884912"/>
              <a:gd name="connsiteY103" fmla="*/ 118474 h 1161397"/>
              <a:gd name="connsiteX104" fmla="*/ 6571807 w 6884912"/>
              <a:gd name="connsiteY104" fmla="*/ 98636 h 1161397"/>
              <a:gd name="connsiteX105" fmla="*/ 6671880 w 6884912"/>
              <a:gd name="connsiteY105" fmla="*/ 82931 h 1161397"/>
              <a:gd name="connsiteX106" fmla="*/ 6702266 w 6884912"/>
              <a:gd name="connsiteY106" fmla="*/ 75470 h 1161397"/>
              <a:gd name="connsiteX107" fmla="*/ 6845802 w 6884912"/>
              <a:gd name="connsiteY107" fmla="*/ 24496 h 1161397"/>
              <a:gd name="connsiteX108" fmla="*/ 6884912 w 6884912"/>
              <a:gd name="connsiteY108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478946 w 6884912"/>
              <a:gd name="connsiteY7" fmla="*/ 1106011 h 1161397"/>
              <a:gd name="connsiteX8" fmla="*/ 512111 w 6884912"/>
              <a:gd name="connsiteY8" fmla="*/ 1085599 h 1161397"/>
              <a:gd name="connsiteX9" fmla="*/ 567875 w 6884912"/>
              <a:gd name="connsiteY9" fmla="*/ 1051976 h 1161397"/>
              <a:gd name="connsiteX10" fmla="*/ 601644 w 6884912"/>
              <a:gd name="connsiteY10" fmla="*/ 1003997 h 1161397"/>
              <a:gd name="connsiteX11" fmla="*/ 651408 w 6884912"/>
              <a:gd name="connsiteY11" fmla="*/ 984938 h 1161397"/>
              <a:gd name="connsiteX12" fmla="*/ 673197 w 6884912"/>
              <a:gd name="connsiteY12" fmla="*/ 1010060 h 1161397"/>
              <a:gd name="connsiteX13" fmla="*/ 723108 w 6884912"/>
              <a:gd name="connsiteY13" fmla="*/ 980081 h 1161397"/>
              <a:gd name="connsiteX14" fmla="*/ 797699 w 6884912"/>
              <a:gd name="connsiteY14" fmla="*/ 931362 h 1161397"/>
              <a:gd name="connsiteX15" fmla="*/ 843359 w 6884912"/>
              <a:gd name="connsiteY15" fmla="*/ 910894 h 1161397"/>
              <a:gd name="connsiteX16" fmla="*/ 965215 w 6884912"/>
              <a:gd name="connsiteY16" fmla="*/ 846701 h 1161397"/>
              <a:gd name="connsiteX17" fmla="*/ 1085080 w 6884912"/>
              <a:gd name="connsiteY17" fmla="*/ 776086 h 1161397"/>
              <a:gd name="connsiteX18" fmla="*/ 1131224 w 6884912"/>
              <a:gd name="connsiteY18" fmla="*/ 706160 h 1161397"/>
              <a:gd name="connsiteX19" fmla="*/ 1138051 w 6884912"/>
              <a:gd name="connsiteY19" fmla="*/ 702034 h 1161397"/>
              <a:gd name="connsiteX20" fmla="*/ 1158800 w 6884912"/>
              <a:gd name="connsiteY20" fmla="*/ 700004 h 1161397"/>
              <a:gd name="connsiteX21" fmla="*/ 1166947 w 6884912"/>
              <a:gd name="connsiteY21" fmla="*/ 700762 h 1161397"/>
              <a:gd name="connsiteX22" fmla="*/ 1178135 w 6884912"/>
              <a:gd name="connsiteY22" fmla="*/ 698631 h 1161397"/>
              <a:gd name="connsiteX23" fmla="*/ 1178301 w 6884912"/>
              <a:gd name="connsiteY23" fmla="*/ 698094 h 1161397"/>
              <a:gd name="connsiteX24" fmla="*/ 1188995 w 6884912"/>
              <a:gd name="connsiteY24" fmla="*/ 697048 h 1161397"/>
              <a:gd name="connsiteX25" fmla="*/ 1242716 w 6884912"/>
              <a:gd name="connsiteY25" fmla="*/ 698052 h 1161397"/>
              <a:gd name="connsiteX26" fmla="*/ 1299977 w 6884912"/>
              <a:gd name="connsiteY26" fmla="*/ 639196 h 1161397"/>
              <a:gd name="connsiteX27" fmla="*/ 1326190 w 6884912"/>
              <a:gd name="connsiteY27" fmla="*/ 625955 h 1161397"/>
              <a:gd name="connsiteX28" fmla="*/ 1339600 w 6884912"/>
              <a:gd name="connsiteY28" fmla="*/ 616295 h 1161397"/>
              <a:gd name="connsiteX29" fmla="*/ 1340054 w 6884912"/>
              <a:gd name="connsiteY29" fmla="*/ 614022 h 1161397"/>
              <a:gd name="connsiteX30" fmla="*/ 1391606 w 6884912"/>
              <a:gd name="connsiteY30" fmla="*/ 615229 h 1161397"/>
              <a:gd name="connsiteX31" fmla="*/ 1397565 w 6884912"/>
              <a:gd name="connsiteY31" fmla="*/ 611490 h 1161397"/>
              <a:gd name="connsiteX32" fmla="*/ 1432302 w 6884912"/>
              <a:gd name="connsiteY32" fmla="*/ 617267 h 1161397"/>
              <a:gd name="connsiteX33" fmla="*/ 1449644 w 6884912"/>
              <a:gd name="connsiteY33" fmla="*/ 617591 h 1161397"/>
              <a:gd name="connsiteX34" fmla="*/ 1455793 w 6884912"/>
              <a:gd name="connsiteY34" fmla="*/ 623174 h 1161397"/>
              <a:gd name="connsiteX35" fmla="*/ 1480758 w 6884912"/>
              <a:gd name="connsiteY35" fmla="*/ 620863 h 1161397"/>
              <a:gd name="connsiteX36" fmla="*/ 1483154 w 6884912"/>
              <a:gd name="connsiteY36" fmla="*/ 618527 h 1161397"/>
              <a:gd name="connsiteX37" fmla="*/ 1505495 w 6884912"/>
              <a:gd name="connsiteY37" fmla="*/ 624325 h 1161397"/>
              <a:gd name="connsiteX38" fmla="*/ 1526340 w 6884912"/>
              <a:gd name="connsiteY38" fmla="*/ 638496 h 1161397"/>
              <a:gd name="connsiteX39" fmla="*/ 1731986 w 6884912"/>
              <a:gd name="connsiteY39" fmla="*/ 589682 h 1161397"/>
              <a:gd name="connsiteX40" fmla="*/ 1927935 w 6884912"/>
              <a:gd name="connsiteY40" fmla="*/ 628540 h 1161397"/>
              <a:gd name="connsiteX41" fmla="*/ 2039075 w 6884912"/>
              <a:gd name="connsiteY41" fmla="*/ 599964 h 1161397"/>
              <a:gd name="connsiteX42" fmla="*/ 2066980 w 6884912"/>
              <a:gd name="connsiteY42" fmla="*/ 550413 h 1161397"/>
              <a:gd name="connsiteX43" fmla="*/ 2352236 w 6884912"/>
              <a:gd name="connsiteY43" fmla="*/ 519602 h 1161397"/>
              <a:gd name="connsiteX44" fmla="*/ 2420791 w 6884912"/>
              <a:gd name="connsiteY44" fmla="*/ 492826 h 1161397"/>
              <a:gd name="connsiteX45" fmla="*/ 2489932 w 6884912"/>
              <a:gd name="connsiteY45" fmla="*/ 507864 h 1161397"/>
              <a:gd name="connsiteX46" fmla="*/ 2512917 w 6884912"/>
              <a:gd name="connsiteY46" fmla="*/ 489127 h 1161397"/>
              <a:gd name="connsiteX47" fmla="*/ 2516783 w 6884912"/>
              <a:gd name="connsiteY47" fmla="*/ 485473 h 1161397"/>
              <a:gd name="connsiteX48" fmla="*/ 2534360 w 6884912"/>
              <a:gd name="connsiteY48" fmla="*/ 480064 h 1161397"/>
              <a:gd name="connsiteX49" fmla="*/ 2536691 w 6884912"/>
              <a:gd name="connsiteY49" fmla="*/ 467018 h 1161397"/>
              <a:gd name="connsiteX50" fmla="*/ 2561265 w 6884912"/>
              <a:gd name="connsiteY50" fmla="*/ 450623 h 1161397"/>
              <a:gd name="connsiteX51" fmla="*/ 2594349 w 6884912"/>
              <a:gd name="connsiteY51" fmla="*/ 443884 h 1161397"/>
              <a:gd name="connsiteX52" fmla="*/ 2754324 w 6884912"/>
              <a:gd name="connsiteY52" fmla="*/ 424766 h 1161397"/>
              <a:gd name="connsiteX53" fmla="*/ 2848470 w 6884912"/>
              <a:gd name="connsiteY53" fmla="*/ 405966 h 1161397"/>
              <a:gd name="connsiteX54" fmla="*/ 2881772 w 6884912"/>
              <a:gd name="connsiteY54" fmla="*/ 387260 h 1161397"/>
              <a:gd name="connsiteX55" fmla="*/ 2929932 w 6884912"/>
              <a:gd name="connsiteY55" fmla="*/ 368912 h 1161397"/>
              <a:gd name="connsiteX56" fmla="*/ 3013020 w 6884912"/>
              <a:gd name="connsiteY56" fmla="*/ 327578 h 1161397"/>
              <a:gd name="connsiteX57" fmla="*/ 3222191 w 6884912"/>
              <a:gd name="connsiteY57" fmla="*/ 307887 h 1161397"/>
              <a:gd name="connsiteX58" fmla="*/ 3227953 w 6884912"/>
              <a:gd name="connsiteY58" fmla="*/ 297650 h 1161397"/>
              <a:gd name="connsiteX59" fmla="*/ 3510042 w 6884912"/>
              <a:gd name="connsiteY59" fmla="*/ 311820 h 1161397"/>
              <a:gd name="connsiteX60" fmla="*/ 3626773 w 6884912"/>
              <a:gd name="connsiteY60" fmla="*/ 290452 h 1161397"/>
              <a:gd name="connsiteX61" fmla="*/ 3666217 w 6884912"/>
              <a:gd name="connsiteY61" fmla="*/ 273255 h 1161397"/>
              <a:gd name="connsiteX62" fmla="*/ 3732427 w 6884912"/>
              <a:gd name="connsiteY62" fmla="*/ 245039 h 1161397"/>
              <a:gd name="connsiteX63" fmla="*/ 3777022 w 6884912"/>
              <a:gd name="connsiteY63" fmla="*/ 200276 h 1161397"/>
              <a:gd name="connsiteX64" fmla="*/ 3791246 w 6884912"/>
              <a:gd name="connsiteY64" fmla="*/ 189996 h 1161397"/>
              <a:gd name="connsiteX65" fmla="*/ 3819864 w 6884912"/>
              <a:gd name="connsiteY65" fmla="*/ 194605 h 1161397"/>
              <a:gd name="connsiteX66" fmla="*/ 3830398 w 6884912"/>
              <a:gd name="connsiteY66" fmla="*/ 188383 h 1161397"/>
              <a:gd name="connsiteX67" fmla="*/ 3834360 w 6884912"/>
              <a:gd name="connsiteY67" fmla="*/ 188992 h 1161397"/>
              <a:gd name="connsiteX68" fmla="*/ 3843715 w 6884912"/>
              <a:gd name="connsiteY68" fmla="*/ 188752 h 1161397"/>
              <a:gd name="connsiteX69" fmla="*/ 3842609 w 6884912"/>
              <a:gd name="connsiteY69" fmla="*/ 197386 h 1161397"/>
              <a:gd name="connsiteX70" fmla="*/ 3853961 w 6884912"/>
              <a:gd name="connsiteY70" fmla="*/ 213380 h 1161397"/>
              <a:gd name="connsiteX71" fmla="*/ 3907640 w 6884912"/>
              <a:gd name="connsiteY71" fmla="*/ 207568 h 1161397"/>
              <a:gd name="connsiteX72" fmla="*/ 3910449 w 6884912"/>
              <a:gd name="connsiteY72" fmla="*/ 197808 h 1161397"/>
              <a:gd name="connsiteX73" fmla="*/ 3917197 w 6884912"/>
              <a:gd name="connsiteY73" fmla="*/ 196121 h 1161397"/>
              <a:gd name="connsiteX74" fmla="*/ 3922400 w 6884912"/>
              <a:gd name="connsiteY74" fmla="*/ 205056 h 1161397"/>
              <a:gd name="connsiteX75" fmla="*/ 4013061 w 6884912"/>
              <a:gd name="connsiteY75" fmla="*/ 224874 h 1161397"/>
              <a:gd name="connsiteX76" fmla="*/ 4220717 w 6884912"/>
              <a:gd name="connsiteY76" fmla="*/ 192946 h 1161397"/>
              <a:gd name="connsiteX77" fmla="*/ 4228802 w 6884912"/>
              <a:gd name="connsiteY77" fmla="*/ 201468 h 1161397"/>
              <a:gd name="connsiteX78" fmla="*/ 4289361 w 6884912"/>
              <a:gd name="connsiteY78" fmla="*/ 196642 h 1161397"/>
              <a:gd name="connsiteX79" fmla="*/ 4498913 w 6884912"/>
              <a:gd name="connsiteY79" fmla="*/ 118915 h 1161397"/>
              <a:gd name="connsiteX80" fmla="*/ 4617330 w 6884912"/>
              <a:gd name="connsiteY80" fmla="*/ 111163 h 1161397"/>
              <a:gd name="connsiteX81" fmla="*/ 4659778 w 6884912"/>
              <a:gd name="connsiteY81" fmla="*/ 118219 h 1161397"/>
              <a:gd name="connsiteX82" fmla="*/ 4730870 w 6884912"/>
              <a:gd name="connsiteY82" fmla="*/ 129432 h 1161397"/>
              <a:gd name="connsiteX83" fmla="*/ 4844073 w 6884912"/>
              <a:gd name="connsiteY83" fmla="*/ 161768 h 1161397"/>
              <a:gd name="connsiteX84" fmla="*/ 4856454 w 6884912"/>
              <a:gd name="connsiteY84" fmla="*/ 130488 h 1161397"/>
              <a:gd name="connsiteX85" fmla="*/ 4920038 w 6884912"/>
              <a:gd name="connsiteY85" fmla="*/ 140418 h 1161397"/>
              <a:gd name="connsiteX86" fmla="*/ 5016639 w 6884912"/>
              <a:gd name="connsiteY86" fmla="*/ 158905 h 1161397"/>
              <a:gd name="connsiteX87" fmla="*/ 5072009 w 6884912"/>
              <a:gd name="connsiteY87" fmla="*/ 161502 h 1161397"/>
              <a:gd name="connsiteX88" fmla="*/ 5223626 w 6884912"/>
              <a:gd name="connsiteY88" fmla="*/ 177356 h 1161397"/>
              <a:gd name="connsiteX89" fmla="*/ 5375773 w 6884912"/>
              <a:gd name="connsiteY89" fmla="*/ 199913 h 1161397"/>
              <a:gd name="connsiteX90" fmla="*/ 5467502 w 6884912"/>
              <a:gd name="connsiteY90" fmla="*/ 250963 h 1161397"/>
              <a:gd name="connsiteX91" fmla="*/ 5592395 w 6884912"/>
              <a:gd name="connsiteY91" fmla="*/ 265434 h 1161397"/>
              <a:gd name="connsiteX92" fmla="*/ 5613532 w 6884912"/>
              <a:gd name="connsiteY92" fmla="*/ 273379 h 1161397"/>
              <a:gd name="connsiteX93" fmla="*/ 5642173 w 6884912"/>
              <a:gd name="connsiteY93" fmla="*/ 266904 h 1161397"/>
              <a:gd name="connsiteX94" fmla="*/ 5756910 w 6884912"/>
              <a:gd name="connsiteY94" fmla="*/ 239211 h 1161397"/>
              <a:gd name="connsiteX95" fmla="*/ 5846667 w 6884912"/>
              <a:gd name="connsiteY95" fmla="*/ 201786 h 1161397"/>
              <a:gd name="connsiteX96" fmla="*/ 5960732 w 6884912"/>
              <a:gd name="connsiteY96" fmla="*/ 220708 h 1161397"/>
              <a:gd name="connsiteX97" fmla="*/ 6029542 w 6884912"/>
              <a:gd name="connsiteY97" fmla="*/ 210339 h 1161397"/>
              <a:gd name="connsiteX98" fmla="*/ 6141123 w 6884912"/>
              <a:gd name="connsiteY98" fmla="*/ 159923 h 1161397"/>
              <a:gd name="connsiteX99" fmla="*/ 6290640 w 6884912"/>
              <a:gd name="connsiteY99" fmla="*/ 167441 h 1161397"/>
              <a:gd name="connsiteX100" fmla="*/ 6322806 w 6884912"/>
              <a:gd name="connsiteY100" fmla="*/ 213293 h 1161397"/>
              <a:gd name="connsiteX101" fmla="*/ 6380420 w 6884912"/>
              <a:gd name="connsiteY101" fmla="*/ 173195 h 1161397"/>
              <a:gd name="connsiteX102" fmla="*/ 6507891 w 6884912"/>
              <a:gd name="connsiteY102" fmla="*/ 118474 h 1161397"/>
              <a:gd name="connsiteX103" fmla="*/ 6571807 w 6884912"/>
              <a:gd name="connsiteY103" fmla="*/ 98636 h 1161397"/>
              <a:gd name="connsiteX104" fmla="*/ 6671880 w 6884912"/>
              <a:gd name="connsiteY104" fmla="*/ 82931 h 1161397"/>
              <a:gd name="connsiteX105" fmla="*/ 6702266 w 6884912"/>
              <a:gd name="connsiteY105" fmla="*/ 75470 h 1161397"/>
              <a:gd name="connsiteX106" fmla="*/ 6845802 w 6884912"/>
              <a:gd name="connsiteY106" fmla="*/ 24496 h 1161397"/>
              <a:gd name="connsiteX107" fmla="*/ 6884912 w 6884912"/>
              <a:gd name="connsiteY107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512111 w 6884912"/>
              <a:gd name="connsiteY7" fmla="*/ 1085599 h 1161397"/>
              <a:gd name="connsiteX8" fmla="*/ 567875 w 6884912"/>
              <a:gd name="connsiteY8" fmla="*/ 1051976 h 1161397"/>
              <a:gd name="connsiteX9" fmla="*/ 601644 w 6884912"/>
              <a:gd name="connsiteY9" fmla="*/ 1003997 h 1161397"/>
              <a:gd name="connsiteX10" fmla="*/ 651408 w 6884912"/>
              <a:gd name="connsiteY10" fmla="*/ 984938 h 1161397"/>
              <a:gd name="connsiteX11" fmla="*/ 673197 w 6884912"/>
              <a:gd name="connsiteY11" fmla="*/ 1010060 h 1161397"/>
              <a:gd name="connsiteX12" fmla="*/ 723108 w 6884912"/>
              <a:gd name="connsiteY12" fmla="*/ 980081 h 1161397"/>
              <a:gd name="connsiteX13" fmla="*/ 797699 w 6884912"/>
              <a:gd name="connsiteY13" fmla="*/ 931362 h 1161397"/>
              <a:gd name="connsiteX14" fmla="*/ 843359 w 6884912"/>
              <a:gd name="connsiteY14" fmla="*/ 910894 h 1161397"/>
              <a:gd name="connsiteX15" fmla="*/ 965215 w 6884912"/>
              <a:gd name="connsiteY15" fmla="*/ 846701 h 1161397"/>
              <a:gd name="connsiteX16" fmla="*/ 1085080 w 6884912"/>
              <a:gd name="connsiteY16" fmla="*/ 776086 h 1161397"/>
              <a:gd name="connsiteX17" fmla="*/ 1131224 w 6884912"/>
              <a:gd name="connsiteY17" fmla="*/ 706160 h 1161397"/>
              <a:gd name="connsiteX18" fmla="*/ 1138051 w 6884912"/>
              <a:gd name="connsiteY18" fmla="*/ 702034 h 1161397"/>
              <a:gd name="connsiteX19" fmla="*/ 1158800 w 6884912"/>
              <a:gd name="connsiteY19" fmla="*/ 700004 h 1161397"/>
              <a:gd name="connsiteX20" fmla="*/ 1166947 w 6884912"/>
              <a:gd name="connsiteY20" fmla="*/ 700762 h 1161397"/>
              <a:gd name="connsiteX21" fmla="*/ 1178135 w 6884912"/>
              <a:gd name="connsiteY21" fmla="*/ 698631 h 1161397"/>
              <a:gd name="connsiteX22" fmla="*/ 1178301 w 6884912"/>
              <a:gd name="connsiteY22" fmla="*/ 698094 h 1161397"/>
              <a:gd name="connsiteX23" fmla="*/ 1188995 w 6884912"/>
              <a:gd name="connsiteY23" fmla="*/ 697048 h 1161397"/>
              <a:gd name="connsiteX24" fmla="*/ 1242716 w 6884912"/>
              <a:gd name="connsiteY24" fmla="*/ 698052 h 1161397"/>
              <a:gd name="connsiteX25" fmla="*/ 1299977 w 6884912"/>
              <a:gd name="connsiteY25" fmla="*/ 639196 h 1161397"/>
              <a:gd name="connsiteX26" fmla="*/ 1326190 w 6884912"/>
              <a:gd name="connsiteY26" fmla="*/ 625955 h 1161397"/>
              <a:gd name="connsiteX27" fmla="*/ 1339600 w 6884912"/>
              <a:gd name="connsiteY27" fmla="*/ 616295 h 1161397"/>
              <a:gd name="connsiteX28" fmla="*/ 1340054 w 6884912"/>
              <a:gd name="connsiteY28" fmla="*/ 614022 h 1161397"/>
              <a:gd name="connsiteX29" fmla="*/ 1391606 w 6884912"/>
              <a:gd name="connsiteY29" fmla="*/ 615229 h 1161397"/>
              <a:gd name="connsiteX30" fmla="*/ 1397565 w 6884912"/>
              <a:gd name="connsiteY30" fmla="*/ 611490 h 1161397"/>
              <a:gd name="connsiteX31" fmla="*/ 1432302 w 6884912"/>
              <a:gd name="connsiteY31" fmla="*/ 617267 h 1161397"/>
              <a:gd name="connsiteX32" fmla="*/ 1449644 w 6884912"/>
              <a:gd name="connsiteY32" fmla="*/ 617591 h 1161397"/>
              <a:gd name="connsiteX33" fmla="*/ 1455793 w 6884912"/>
              <a:gd name="connsiteY33" fmla="*/ 623174 h 1161397"/>
              <a:gd name="connsiteX34" fmla="*/ 1480758 w 6884912"/>
              <a:gd name="connsiteY34" fmla="*/ 620863 h 1161397"/>
              <a:gd name="connsiteX35" fmla="*/ 1483154 w 6884912"/>
              <a:gd name="connsiteY35" fmla="*/ 618527 h 1161397"/>
              <a:gd name="connsiteX36" fmla="*/ 1505495 w 6884912"/>
              <a:gd name="connsiteY36" fmla="*/ 624325 h 1161397"/>
              <a:gd name="connsiteX37" fmla="*/ 1526340 w 6884912"/>
              <a:gd name="connsiteY37" fmla="*/ 638496 h 1161397"/>
              <a:gd name="connsiteX38" fmla="*/ 1731986 w 6884912"/>
              <a:gd name="connsiteY38" fmla="*/ 589682 h 1161397"/>
              <a:gd name="connsiteX39" fmla="*/ 1927935 w 6884912"/>
              <a:gd name="connsiteY39" fmla="*/ 628540 h 1161397"/>
              <a:gd name="connsiteX40" fmla="*/ 2039075 w 6884912"/>
              <a:gd name="connsiteY40" fmla="*/ 599964 h 1161397"/>
              <a:gd name="connsiteX41" fmla="*/ 2066980 w 6884912"/>
              <a:gd name="connsiteY41" fmla="*/ 550413 h 1161397"/>
              <a:gd name="connsiteX42" fmla="*/ 2352236 w 6884912"/>
              <a:gd name="connsiteY42" fmla="*/ 519602 h 1161397"/>
              <a:gd name="connsiteX43" fmla="*/ 2420791 w 6884912"/>
              <a:gd name="connsiteY43" fmla="*/ 492826 h 1161397"/>
              <a:gd name="connsiteX44" fmla="*/ 2489932 w 6884912"/>
              <a:gd name="connsiteY44" fmla="*/ 507864 h 1161397"/>
              <a:gd name="connsiteX45" fmla="*/ 2512917 w 6884912"/>
              <a:gd name="connsiteY45" fmla="*/ 489127 h 1161397"/>
              <a:gd name="connsiteX46" fmla="*/ 2516783 w 6884912"/>
              <a:gd name="connsiteY46" fmla="*/ 485473 h 1161397"/>
              <a:gd name="connsiteX47" fmla="*/ 2534360 w 6884912"/>
              <a:gd name="connsiteY47" fmla="*/ 480064 h 1161397"/>
              <a:gd name="connsiteX48" fmla="*/ 2536691 w 6884912"/>
              <a:gd name="connsiteY48" fmla="*/ 467018 h 1161397"/>
              <a:gd name="connsiteX49" fmla="*/ 2561265 w 6884912"/>
              <a:gd name="connsiteY49" fmla="*/ 450623 h 1161397"/>
              <a:gd name="connsiteX50" fmla="*/ 2594349 w 6884912"/>
              <a:gd name="connsiteY50" fmla="*/ 443884 h 1161397"/>
              <a:gd name="connsiteX51" fmla="*/ 2754324 w 6884912"/>
              <a:gd name="connsiteY51" fmla="*/ 424766 h 1161397"/>
              <a:gd name="connsiteX52" fmla="*/ 2848470 w 6884912"/>
              <a:gd name="connsiteY52" fmla="*/ 405966 h 1161397"/>
              <a:gd name="connsiteX53" fmla="*/ 2881772 w 6884912"/>
              <a:gd name="connsiteY53" fmla="*/ 387260 h 1161397"/>
              <a:gd name="connsiteX54" fmla="*/ 2929932 w 6884912"/>
              <a:gd name="connsiteY54" fmla="*/ 368912 h 1161397"/>
              <a:gd name="connsiteX55" fmla="*/ 3013020 w 6884912"/>
              <a:gd name="connsiteY55" fmla="*/ 327578 h 1161397"/>
              <a:gd name="connsiteX56" fmla="*/ 3222191 w 6884912"/>
              <a:gd name="connsiteY56" fmla="*/ 307887 h 1161397"/>
              <a:gd name="connsiteX57" fmla="*/ 3227953 w 6884912"/>
              <a:gd name="connsiteY57" fmla="*/ 297650 h 1161397"/>
              <a:gd name="connsiteX58" fmla="*/ 3510042 w 6884912"/>
              <a:gd name="connsiteY58" fmla="*/ 311820 h 1161397"/>
              <a:gd name="connsiteX59" fmla="*/ 3626773 w 6884912"/>
              <a:gd name="connsiteY59" fmla="*/ 290452 h 1161397"/>
              <a:gd name="connsiteX60" fmla="*/ 3666217 w 6884912"/>
              <a:gd name="connsiteY60" fmla="*/ 273255 h 1161397"/>
              <a:gd name="connsiteX61" fmla="*/ 3732427 w 6884912"/>
              <a:gd name="connsiteY61" fmla="*/ 245039 h 1161397"/>
              <a:gd name="connsiteX62" fmla="*/ 3777022 w 6884912"/>
              <a:gd name="connsiteY62" fmla="*/ 200276 h 1161397"/>
              <a:gd name="connsiteX63" fmla="*/ 3791246 w 6884912"/>
              <a:gd name="connsiteY63" fmla="*/ 189996 h 1161397"/>
              <a:gd name="connsiteX64" fmla="*/ 3819864 w 6884912"/>
              <a:gd name="connsiteY64" fmla="*/ 194605 h 1161397"/>
              <a:gd name="connsiteX65" fmla="*/ 3830398 w 6884912"/>
              <a:gd name="connsiteY65" fmla="*/ 188383 h 1161397"/>
              <a:gd name="connsiteX66" fmla="*/ 3834360 w 6884912"/>
              <a:gd name="connsiteY66" fmla="*/ 188992 h 1161397"/>
              <a:gd name="connsiteX67" fmla="*/ 3843715 w 6884912"/>
              <a:gd name="connsiteY67" fmla="*/ 188752 h 1161397"/>
              <a:gd name="connsiteX68" fmla="*/ 3842609 w 6884912"/>
              <a:gd name="connsiteY68" fmla="*/ 197386 h 1161397"/>
              <a:gd name="connsiteX69" fmla="*/ 3853961 w 6884912"/>
              <a:gd name="connsiteY69" fmla="*/ 213380 h 1161397"/>
              <a:gd name="connsiteX70" fmla="*/ 3907640 w 6884912"/>
              <a:gd name="connsiteY70" fmla="*/ 207568 h 1161397"/>
              <a:gd name="connsiteX71" fmla="*/ 3910449 w 6884912"/>
              <a:gd name="connsiteY71" fmla="*/ 197808 h 1161397"/>
              <a:gd name="connsiteX72" fmla="*/ 3917197 w 6884912"/>
              <a:gd name="connsiteY72" fmla="*/ 196121 h 1161397"/>
              <a:gd name="connsiteX73" fmla="*/ 3922400 w 6884912"/>
              <a:gd name="connsiteY73" fmla="*/ 205056 h 1161397"/>
              <a:gd name="connsiteX74" fmla="*/ 4013061 w 6884912"/>
              <a:gd name="connsiteY74" fmla="*/ 224874 h 1161397"/>
              <a:gd name="connsiteX75" fmla="*/ 4220717 w 6884912"/>
              <a:gd name="connsiteY75" fmla="*/ 192946 h 1161397"/>
              <a:gd name="connsiteX76" fmla="*/ 4228802 w 6884912"/>
              <a:gd name="connsiteY76" fmla="*/ 201468 h 1161397"/>
              <a:gd name="connsiteX77" fmla="*/ 4289361 w 6884912"/>
              <a:gd name="connsiteY77" fmla="*/ 196642 h 1161397"/>
              <a:gd name="connsiteX78" fmla="*/ 4498913 w 6884912"/>
              <a:gd name="connsiteY78" fmla="*/ 118915 h 1161397"/>
              <a:gd name="connsiteX79" fmla="*/ 4617330 w 6884912"/>
              <a:gd name="connsiteY79" fmla="*/ 111163 h 1161397"/>
              <a:gd name="connsiteX80" fmla="*/ 4659778 w 6884912"/>
              <a:gd name="connsiteY80" fmla="*/ 118219 h 1161397"/>
              <a:gd name="connsiteX81" fmla="*/ 4730870 w 6884912"/>
              <a:gd name="connsiteY81" fmla="*/ 129432 h 1161397"/>
              <a:gd name="connsiteX82" fmla="*/ 4844073 w 6884912"/>
              <a:gd name="connsiteY82" fmla="*/ 161768 h 1161397"/>
              <a:gd name="connsiteX83" fmla="*/ 4856454 w 6884912"/>
              <a:gd name="connsiteY83" fmla="*/ 130488 h 1161397"/>
              <a:gd name="connsiteX84" fmla="*/ 4920038 w 6884912"/>
              <a:gd name="connsiteY84" fmla="*/ 140418 h 1161397"/>
              <a:gd name="connsiteX85" fmla="*/ 5016639 w 6884912"/>
              <a:gd name="connsiteY85" fmla="*/ 158905 h 1161397"/>
              <a:gd name="connsiteX86" fmla="*/ 5072009 w 6884912"/>
              <a:gd name="connsiteY86" fmla="*/ 161502 h 1161397"/>
              <a:gd name="connsiteX87" fmla="*/ 5223626 w 6884912"/>
              <a:gd name="connsiteY87" fmla="*/ 177356 h 1161397"/>
              <a:gd name="connsiteX88" fmla="*/ 5375773 w 6884912"/>
              <a:gd name="connsiteY88" fmla="*/ 199913 h 1161397"/>
              <a:gd name="connsiteX89" fmla="*/ 5467502 w 6884912"/>
              <a:gd name="connsiteY89" fmla="*/ 250963 h 1161397"/>
              <a:gd name="connsiteX90" fmla="*/ 5592395 w 6884912"/>
              <a:gd name="connsiteY90" fmla="*/ 265434 h 1161397"/>
              <a:gd name="connsiteX91" fmla="*/ 5613532 w 6884912"/>
              <a:gd name="connsiteY91" fmla="*/ 273379 h 1161397"/>
              <a:gd name="connsiteX92" fmla="*/ 5642173 w 6884912"/>
              <a:gd name="connsiteY92" fmla="*/ 266904 h 1161397"/>
              <a:gd name="connsiteX93" fmla="*/ 5756910 w 6884912"/>
              <a:gd name="connsiteY93" fmla="*/ 239211 h 1161397"/>
              <a:gd name="connsiteX94" fmla="*/ 5846667 w 6884912"/>
              <a:gd name="connsiteY94" fmla="*/ 201786 h 1161397"/>
              <a:gd name="connsiteX95" fmla="*/ 5960732 w 6884912"/>
              <a:gd name="connsiteY95" fmla="*/ 220708 h 1161397"/>
              <a:gd name="connsiteX96" fmla="*/ 6029542 w 6884912"/>
              <a:gd name="connsiteY96" fmla="*/ 210339 h 1161397"/>
              <a:gd name="connsiteX97" fmla="*/ 6141123 w 6884912"/>
              <a:gd name="connsiteY97" fmla="*/ 159923 h 1161397"/>
              <a:gd name="connsiteX98" fmla="*/ 6290640 w 6884912"/>
              <a:gd name="connsiteY98" fmla="*/ 167441 h 1161397"/>
              <a:gd name="connsiteX99" fmla="*/ 6322806 w 6884912"/>
              <a:gd name="connsiteY99" fmla="*/ 213293 h 1161397"/>
              <a:gd name="connsiteX100" fmla="*/ 6380420 w 6884912"/>
              <a:gd name="connsiteY100" fmla="*/ 173195 h 1161397"/>
              <a:gd name="connsiteX101" fmla="*/ 6507891 w 6884912"/>
              <a:gd name="connsiteY101" fmla="*/ 118474 h 1161397"/>
              <a:gd name="connsiteX102" fmla="*/ 6571807 w 6884912"/>
              <a:gd name="connsiteY102" fmla="*/ 98636 h 1161397"/>
              <a:gd name="connsiteX103" fmla="*/ 6671880 w 6884912"/>
              <a:gd name="connsiteY103" fmla="*/ 82931 h 1161397"/>
              <a:gd name="connsiteX104" fmla="*/ 6702266 w 6884912"/>
              <a:gd name="connsiteY104" fmla="*/ 75470 h 1161397"/>
              <a:gd name="connsiteX105" fmla="*/ 6845802 w 6884912"/>
              <a:gd name="connsiteY105" fmla="*/ 24496 h 1161397"/>
              <a:gd name="connsiteX106" fmla="*/ 6884912 w 6884912"/>
              <a:gd name="connsiteY106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567875 w 6884912"/>
              <a:gd name="connsiteY7" fmla="*/ 1051976 h 1161397"/>
              <a:gd name="connsiteX8" fmla="*/ 601644 w 6884912"/>
              <a:gd name="connsiteY8" fmla="*/ 1003997 h 1161397"/>
              <a:gd name="connsiteX9" fmla="*/ 651408 w 6884912"/>
              <a:gd name="connsiteY9" fmla="*/ 984938 h 1161397"/>
              <a:gd name="connsiteX10" fmla="*/ 673197 w 6884912"/>
              <a:gd name="connsiteY10" fmla="*/ 1010060 h 1161397"/>
              <a:gd name="connsiteX11" fmla="*/ 723108 w 6884912"/>
              <a:gd name="connsiteY11" fmla="*/ 980081 h 1161397"/>
              <a:gd name="connsiteX12" fmla="*/ 797699 w 6884912"/>
              <a:gd name="connsiteY12" fmla="*/ 931362 h 1161397"/>
              <a:gd name="connsiteX13" fmla="*/ 843359 w 6884912"/>
              <a:gd name="connsiteY13" fmla="*/ 910894 h 1161397"/>
              <a:gd name="connsiteX14" fmla="*/ 965215 w 6884912"/>
              <a:gd name="connsiteY14" fmla="*/ 846701 h 1161397"/>
              <a:gd name="connsiteX15" fmla="*/ 1085080 w 6884912"/>
              <a:gd name="connsiteY15" fmla="*/ 776086 h 1161397"/>
              <a:gd name="connsiteX16" fmla="*/ 1131224 w 6884912"/>
              <a:gd name="connsiteY16" fmla="*/ 706160 h 1161397"/>
              <a:gd name="connsiteX17" fmla="*/ 1138051 w 6884912"/>
              <a:gd name="connsiteY17" fmla="*/ 702034 h 1161397"/>
              <a:gd name="connsiteX18" fmla="*/ 1158800 w 6884912"/>
              <a:gd name="connsiteY18" fmla="*/ 700004 h 1161397"/>
              <a:gd name="connsiteX19" fmla="*/ 1166947 w 6884912"/>
              <a:gd name="connsiteY19" fmla="*/ 700762 h 1161397"/>
              <a:gd name="connsiteX20" fmla="*/ 1178135 w 6884912"/>
              <a:gd name="connsiteY20" fmla="*/ 698631 h 1161397"/>
              <a:gd name="connsiteX21" fmla="*/ 1178301 w 6884912"/>
              <a:gd name="connsiteY21" fmla="*/ 698094 h 1161397"/>
              <a:gd name="connsiteX22" fmla="*/ 1188995 w 6884912"/>
              <a:gd name="connsiteY22" fmla="*/ 697048 h 1161397"/>
              <a:gd name="connsiteX23" fmla="*/ 1242716 w 6884912"/>
              <a:gd name="connsiteY23" fmla="*/ 698052 h 1161397"/>
              <a:gd name="connsiteX24" fmla="*/ 1299977 w 6884912"/>
              <a:gd name="connsiteY24" fmla="*/ 639196 h 1161397"/>
              <a:gd name="connsiteX25" fmla="*/ 1326190 w 6884912"/>
              <a:gd name="connsiteY25" fmla="*/ 625955 h 1161397"/>
              <a:gd name="connsiteX26" fmla="*/ 1339600 w 6884912"/>
              <a:gd name="connsiteY26" fmla="*/ 616295 h 1161397"/>
              <a:gd name="connsiteX27" fmla="*/ 1340054 w 6884912"/>
              <a:gd name="connsiteY27" fmla="*/ 614022 h 1161397"/>
              <a:gd name="connsiteX28" fmla="*/ 1391606 w 6884912"/>
              <a:gd name="connsiteY28" fmla="*/ 615229 h 1161397"/>
              <a:gd name="connsiteX29" fmla="*/ 1397565 w 6884912"/>
              <a:gd name="connsiteY29" fmla="*/ 611490 h 1161397"/>
              <a:gd name="connsiteX30" fmla="*/ 1432302 w 6884912"/>
              <a:gd name="connsiteY30" fmla="*/ 617267 h 1161397"/>
              <a:gd name="connsiteX31" fmla="*/ 1449644 w 6884912"/>
              <a:gd name="connsiteY31" fmla="*/ 617591 h 1161397"/>
              <a:gd name="connsiteX32" fmla="*/ 1455793 w 6884912"/>
              <a:gd name="connsiteY32" fmla="*/ 623174 h 1161397"/>
              <a:gd name="connsiteX33" fmla="*/ 1480758 w 6884912"/>
              <a:gd name="connsiteY33" fmla="*/ 620863 h 1161397"/>
              <a:gd name="connsiteX34" fmla="*/ 1483154 w 6884912"/>
              <a:gd name="connsiteY34" fmla="*/ 618527 h 1161397"/>
              <a:gd name="connsiteX35" fmla="*/ 1505495 w 6884912"/>
              <a:gd name="connsiteY35" fmla="*/ 624325 h 1161397"/>
              <a:gd name="connsiteX36" fmla="*/ 1526340 w 6884912"/>
              <a:gd name="connsiteY36" fmla="*/ 638496 h 1161397"/>
              <a:gd name="connsiteX37" fmla="*/ 1731986 w 6884912"/>
              <a:gd name="connsiteY37" fmla="*/ 589682 h 1161397"/>
              <a:gd name="connsiteX38" fmla="*/ 1927935 w 6884912"/>
              <a:gd name="connsiteY38" fmla="*/ 628540 h 1161397"/>
              <a:gd name="connsiteX39" fmla="*/ 2039075 w 6884912"/>
              <a:gd name="connsiteY39" fmla="*/ 599964 h 1161397"/>
              <a:gd name="connsiteX40" fmla="*/ 2066980 w 6884912"/>
              <a:gd name="connsiteY40" fmla="*/ 550413 h 1161397"/>
              <a:gd name="connsiteX41" fmla="*/ 2352236 w 6884912"/>
              <a:gd name="connsiteY41" fmla="*/ 519602 h 1161397"/>
              <a:gd name="connsiteX42" fmla="*/ 2420791 w 6884912"/>
              <a:gd name="connsiteY42" fmla="*/ 492826 h 1161397"/>
              <a:gd name="connsiteX43" fmla="*/ 2489932 w 6884912"/>
              <a:gd name="connsiteY43" fmla="*/ 507864 h 1161397"/>
              <a:gd name="connsiteX44" fmla="*/ 2512917 w 6884912"/>
              <a:gd name="connsiteY44" fmla="*/ 489127 h 1161397"/>
              <a:gd name="connsiteX45" fmla="*/ 2516783 w 6884912"/>
              <a:gd name="connsiteY45" fmla="*/ 485473 h 1161397"/>
              <a:gd name="connsiteX46" fmla="*/ 2534360 w 6884912"/>
              <a:gd name="connsiteY46" fmla="*/ 480064 h 1161397"/>
              <a:gd name="connsiteX47" fmla="*/ 2536691 w 6884912"/>
              <a:gd name="connsiteY47" fmla="*/ 467018 h 1161397"/>
              <a:gd name="connsiteX48" fmla="*/ 2561265 w 6884912"/>
              <a:gd name="connsiteY48" fmla="*/ 450623 h 1161397"/>
              <a:gd name="connsiteX49" fmla="*/ 2594349 w 6884912"/>
              <a:gd name="connsiteY49" fmla="*/ 443884 h 1161397"/>
              <a:gd name="connsiteX50" fmla="*/ 2754324 w 6884912"/>
              <a:gd name="connsiteY50" fmla="*/ 424766 h 1161397"/>
              <a:gd name="connsiteX51" fmla="*/ 2848470 w 6884912"/>
              <a:gd name="connsiteY51" fmla="*/ 405966 h 1161397"/>
              <a:gd name="connsiteX52" fmla="*/ 2881772 w 6884912"/>
              <a:gd name="connsiteY52" fmla="*/ 387260 h 1161397"/>
              <a:gd name="connsiteX53" fmla="*/ 2929932 w 6884912"/>
              <a:gd name="connsiteY53" fmla="*/ 368912 h 1161397"/>
              <a:gd name="connsiteX54" fmla="*/ 3013020 w 6884912"/>
              <a:gd name="connsiteY54" fmla="*/ 327578 h 1161397"/>
              <a:gd name="connsiteX55" fmla="*/ 3222191 w 6884912"/>
              <a:gd name="connsiteY55" fmla="*/ 307887 h 1161397"/>
              <a:gd name="connsiteX56" fmla="*/ 3227953 w 6884912"/>
              <a:gd name="connsiteY56" fmla="*/ 297650 h 1161397"/>
              <a:gd name="connsiteX57" fmla="*/ 3510042 w 6884912"/>
              <a:gd name="connsiteY57" fmla="*/ 311820 h 1161397"/>
              <a:gd name="connsiteX58" fmla="*/ 3626773 w 6884912"/>
              <a:gd name="connsiteY58" fmla="*/ 290452 h 1161397"/>
              <a:gd name="connsiteX59" fmla="*/ 3666217 w 6884912"/>
              <a:gd name="connsiteY59" fmla="*/ 273255 h 1161397"/>
              <a:gd name="connsiteX60" fmla="*/ 3732427 w 6884912"/>
              <a:gd name="connsiteY60" fmla="*/ 245039 h 1161397"/>
              <a:gd name="connsiteX61" fmla="*/ 3777022 w 6884912"/>
              <a:gd name="connsiteY61" fmla="*/ 200276 h 1161397"/>
              <a:gd name="connsiteX62" fmla="*/ 3791246 w 6884912"/>
              <a:gd name="connsiteY62" fmla="*/ 189996 h 1161397"/>
              <a:gd name="connsiteX63" fmla="*/ 3819864 w 6884912"/>
              <a:gd name="connsiteY63" fmla="*/ 194605 h 1161397"/>
              <a:gd name="connsiteX64" fmla="*/ 3830398 w 6884912"/>
              <a:gd name="connsiteY64" fmla="*/ 188383 h 1161397"/>
              <a:gd name="connsiteX65" fmla="*/ 3834360 w 6884912"/>
              <a:gd name="connsiteY65" fmla="*/ 188992 h 1161397"/>
              <a:gd name="connsiteX66" fmla="*/ 3843715 w 6884912"/>
              <a:gd name="connsiteY66" fmla="*/ 188752 h 1161397"/>
              <a:gd name="connsiteX67" fmla="*/ 3842609 w 6884912"/>
              <a:gd name="connsiteY67" fmla="*/ 197386 h 1161397"/>
              <a:gd name="connsiteX68" fmla="*/ 3853961 w 6884912"/>
              <a:gd name="connsiteY68" fmla="*/ 213380 h 1161397"/>
              <a:gd name="connsiteX69" fmla="*/ 3907640 w 6884912"/>
              <a:gd name="connsiteY69" fmla="*/ 207568 h 1161397"/>
              <a:gd name="connsiteX70" fmla="*/ 3910449 w 6884912"/>
              <a:gd name="connsiteY70" fmla="*/ 197808 h 1161397"/>
              <a:gd name="connsiteX71" fmla="*/ 3917197 w 6884912"/>
              <a:gd name="connsiteY71" fmla="*/ 196121 h 1161397"/>
              <a:gd name="connsiteX72" fmla="*/ 3922400 w 6884912"/>
              <a:gd name="connsiteY72" fmla="*/ 205056 h 1161397"/>
              <a:gd name="connsiteX73" fmla="*/ 4013061 w 6884912"/>
              <a:gd name="connsiteY73" fmla="*/ 224874 h 1161397"/>
              <a:gd name="connsiteX74" fmla="*/ 4220717 w 6884912"/>
              <a:gd name="connsiteY74" fmla="*/ 192946 h 1161397"/>
              <a:gd name="connsiteX75" fmla="*/ 4228802 w 6884912"/>
              <a:gd name="connsiteY75" fmla="*/ 201468 h 1161397"/>
              <a:gd name="connsiteX76" fmla="*/ 4289361 w 6884912"/>
              <a:gd name="connsiteY76" fmla="*/ 196642 h 1161397"/>
              <a:gd name="connsiteX77" fmla="*/ 4498913 w 6884912"/>
              <a:gd name="connsiteY77" fmla="*/ 118915 h 1161397"/>
              <a:gd name="connsiteX78" fmla="*/ 4617330 w 6884912"/>
              <a:gd name="connsiteY78" fmla="*/ 111163 h 1161397"/>
              <a:gd name="connsiteX79" fmla="*/ 4659778 w 6884912"/>
              <a:gd name="connsiteY79" fmla="*/ 118219 h 1161397"/>
              <a:gd name="connsiteX80" fmla="*/ 4730870 w 6884912"/>
              <a:gd name="connsiteY80" fmla="*/ 129432 h 1161397"/>
              <a:gd name="connsiteX81" fmla="*/ 4844073 w 6884912"/>
              <a:gd name="connsiteY81" fmla="*/ 161768 h 1161397"/>
              <a:gd name="connsiteX82" fmla="*/ 4856454 w 6884912"/>
              <a:gd name="connsiteY82" fmla="*/ 130488 h 1161397"/>
              <a:gd name="connsiteX83" fmla="*/ 4920038 w 6884912"/>
              <a:gd name="connsiteY83" fmla="*/ 140418 h 1161397"/>
              <a:gd name="connsiteX84" fmla="*/ 5016639 w 6884912"/>
              <a:gd name="connsiteY84" fmla="*/ 158905 h 1161397"/>
              <a:gd name="connsiteX85" fmla="*/ 5072009 w 6884912"/>
              <a:gd name="connsiteY85" fmla="*/ 161502 h 1161397"/>
              <a:gd name="connsiteX86" fmla="*/ 5223626 w 6884912"/>
              <a:gd name="connsiteY86" fmla="*/ 177356 h 1161397"/>
              <a:gd name="connsiteX87" fmla="*/ 5375773 w 6884912"/>
              <a:gd name="connsiteY87" fmla="*/ 199913 h 1161397"/>
              <a:gd name="connsiteX88" fmla="*/ 5467502 w 6884912"/>
              <a:gd name="connsiteY88" fmla="*/ 250963 h 1161397"/>
              <a:gd name="connsiteX89" fmla="*/ 5592395 w 6884912"/>
              <a:gd name="connsiteY89" fmla="*/ 265434 h 1161397"/>
              <a:gd name="connsiteX90" fmla="*/ 5613532 w 6884912"/>
              <a:gd name="connsiteY90" fmla="*/ 273379 h 1161397"/>
              <a:gd name="connsiteX91" fmla="*/ 5642173 w 6884912"/>
              <a:gd name="connsiteY91" fmla="*/ 266904 h 1161397"/>
              <a:gd name="connsiteX92" fmla="*/ 5756910 w 6884912"/>
              <a:gd name="connsiteY92" fmla="*/ 239211 h 1161397"/>
              <a:gd name="connsiteX93" fmla="*/ 5846667 w 6884912"/>
              <a:gd name="connsiteY93" fmla="*/ 201786 h 1161397"/>
              <a:gd name="connsiteX94" fmla="*/ 5960732 w 6884912"/>
              <a:gd name="connsiteY94" fmla="*/ 220708 h 1161397"/>
              <a:gd name="connsiteX95" fmla="*/ 6029542 w 6884912"/>
              <a:gd name="connsiteY95" fmla="*/ 210339 h 1161397"/>
              <a:gd name="connsiteX96" fmla="*/ 6141123 w 6884912"/>
              <a:gd name="connsiteY96" fmla="*/ 159923 h 1161397"/>
              <a:gd name="connsiteX97" fmla="*/ 6290640 w 6884912"/>
              <a:gd name="connsiteY97" fmla="*/ 167441 h 1161397"/>
              <a:gd name="connsiteX98" fmla="*/ 6322806 w 6884912"/>
              <a:gd name="connsiteY98" fmla="*/ 213293 h 1161397"/>
              <a:gd name="connsiteX99" fmla="*/ 6380420 w 6884912"/>
              <a:gd name="connsiteY99" fmla="*/ 173195 h 1161397"/>
              <a:gd name="connsiteX100" fmla="*/ 6507891 w 6884912"/>
              <a:gd name="connsiteY100" fmla="*/ 118474 h 1161397"/>
              <a:gd name="connsiteX101" fmla="*/ 6571807 w 6884912"/>
              <a:gd name="connsiteY101" fmla="*/ 98636 h 1161397"/>
              <a:gd name="connsiteX102" fmla="*/ 6671880 w 6884912"/>
              <a:gd name="connsiteY102" fmla="*/ 82931 h 1161397"/>
              <a:gd name="connsiteX103" fmla="*/ 6702266 w 6884912"/>
              <a:gd name="connsiteY103" fmla="*/ 75470 h 1161397"/>
              <a:gd name="connsiteX104" fmla="*/ 6845802 w 6884912"/>
              <a:gd name="connsiteY104" fmla="*/ 24496 h 1161397"/>
              <a:gd name="connsiteX105" fmla="*/ 6884912 w 6884912"/>
              <a:gd name="connsiteY105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454970 w 6884912"/>
              <a:gd name="connsiteY7" fmla="*/ 1023343 h 1161397"/>
              <a:gd name="connsiteX8" fmla="*/ 601644 w 6884912"/>
              <a:gd name="connsiteY8" fmla="*/ 1003997 h 1161397"/>
              <a:gd name="connsiteX9" fmla="*/ 651408 w 6884912"/>
              <a:gd name="connsiteY9" fmla="*/ 984938 h 1161397"/>
              <a:gd name="connsiteX10" fmla="*/ 673197 w 6884912"/>
              <a:gd name="connsiteY10" fmla="*/ 1010060 h 1161397"/>
              <a:gd name="connsiteX11" fmla="*/ 723108 w 6884912"/>
              <a:gd name="connsiteY11" fmla="*/ 980081 h 1161397"/>
              <a:gd name="connsiteX12" fmla="*/ 797699 w 6884912"/>
              <a:gd name="connsiteY12" fmla="*/ 931362 h 1161397"/>
              <a:gd name="connsiteX13" fmla="*/ 843359 w 6884912"/>
              <a:gd name="connsiteY13" fmla="*/ 910894 h 1161397"/>
              <a:gd name="connsiteX14" fmla="*/ 965215 w 6884912"/>
              <a:gd name="connsiteY14" fmla="*/ 846701 h 1161397"/>
              <a:gd name="connsiteX15" fmla="*/ 1085080 w 6884912"/>
              <a:gd name="connsiteY15" fmla="*/ 776086 h 1161397"/>
              <a:gd name="connsiteX16" fmla="*/ 1131224 w 6884912"/>
              <a:gd name="connsiteY16" fmla="*/ 706160 h 1161397"/>
              <a:gd name="connsiteX17" fmla="*/ 1138051 w 6884912"/>
              <a:gd name="connsiteY17" fmla="*/ 702034 h 1161397"/>
              <a:gd name="connsiteX18" fmla="*/ 1158800 w 6884912"/>
              <a:gd name="connsiteY18" fmla="*/ 700004 h 1161397"/>
              <a:gd name="connsiteX19" fmla="*/ 1166947 w 6884912"/>
              <a:gd name="connsiteY19" fmla="*/ 700762 h 1161397"/>
              <a:gd name="connsiteX20" fmla="*/ 1178135 w 6884912"/>
              <a:gd name="connsiteY20" fmla="*/ 698631 h 1161397"/>
              <a:gd name="connsiteX21" fmla="*/ 1178301 w 6884912"/>
              <a:gd name="connsiteY21" fmla="*/ 698094 h 1161397"/>
              <a:gd name="connsiteX22" fmla="*/ 1188995 w 6884912"/>
              <a:gd name="connsiteY22" fmla="*/ 697048 h 1161397"/>
              <a:gd name="connsiteX23" fmla="*/ 1242716 w 6884912"/>
              <a:gd name="connsiteY23" fmla="*/ 698052 h 1161397"/>
              <a:gd name="connsiteX24" fmla="*/ 1299977 w 6884912"/>
              <a:gd name="connsiteY24" fmla="*/ 639196 h 1161397"/>
              <a:gd name="connsiteX25" fmla="*/ 1326190 w 6884912"/>
              <a:gd name="connsiteY25" fmla="*/ 625955 h 1161397"/>
              <a:gd name="connsiteX26" fmla="*/ 1339600 w 6884912"/>
              <a:gd name="connsiteY26" fmla="*/ 616295 h 1161397"/>
              <a:gd name="connsiteX27" fmla="*/ 1340054 w 6884912"/>
              <a:gd name="connsiteY27" fmla="*/ 614022 h 1161397"/>
              <a:gd name="connsiteX28" fmla="*/ 1391606 w 6884912"/>
              <a:gd name="connsiteY28" fmla="*/ 615229 h 1161397"/>
              <a:gd name="connsiteX29" fmla="*/ 1397565 w 6884912"/>
              <a:gd name="connsiteY29" fmla="*/ 611490 h 1161397"/>
              <a:gd name="connsiteX30" fmla="*/ 1432302 w 6884912"/>
              <a:gd name="connsiteY30" fmla="*/ 617267 h 1161397"/>
              <a:gd name="connsiteX31" fmla="*/ 1449644 w 6884912"/>
              <a:gd name="connsiteY31" fmla="*/ 617591 h 1161397"/>
              <a:gd name="connsiteX32" fmla="*/ 1455793 w 6884912"/>
              <a:gd name="connsiteY32" fmla="*/ 623174 h 1161397"/>
              <a:gd name="connsiteX33" fmla="*/ 1480758 w 6884912"/>
              <a:gd name="connsiteY33" fmla="*/ 620863 h 1161397"/>
              <a:gd name="connsiteX34" fmla="*/ 1483154 w 6884912"/>
              <a:gd name="connsiteY34" fmla="*/ 618527 h 1161397"/>
              <a:gd name="connsiteX35" fmla="*/ 1505495 w 6884912"/>
              <a:gd name="connsiteY35" fmla="*/ 624325 h 1161397"/>
              <a:gd name="connsiteX36" fmla="*/ 1526340 w 6884912"/>
              <a:gd name="connsiteY36" fmla="*/ 638496 h 1161397"/>
              <a:gd name="connsiteX37" fmla="*/ 1731986 w 6884912"/>
              <a:gd name="connsiteY37" fmla="*/ 589682 h 1161397"/>
              <a:gd name="connsiteX38" fmla="*/ 1927935 w 6884912"/>
              <a:gd name="connsiteY38" fmla="*/ 628540 h 1161397"/>
              <a:gd name="connsiteX39" fmla="*/ 2039075 w 6884912"/>
              <a:gd name="connsiteY39" fmla="*/ 599964 h 1161397"/>
              <a:gd name="connsiteX40" fmla="*/ 2066980 w 6884912"/>
              <a:gd name="connsiteY40" fmla="*/ 550413 h 1161397"/>
              <a:gd name="connsiteX41" fmla="*/ 2352236 w 6884912"/>
              <a:gd name="connsiteY41" fmla="*/ 519602 h 1161397"/>
              <a:gd name="connsiteX42" fmla="*/ 2420791 w 6884912"/>
              <a:gd name="connsiteY42" fmla="*/ 492826 h 1161397"/>
              <a:gd name="connsiteX43" fmla="*/ 2489932 w 6884912"/>
              <a:gd name="connsiteY43" fmla="*/ 507864 h 1161397"/>
              <a:gd name="connsiteX44" fmla="*/ 2512917 w 6884912"/>
              <a:gd name="connsiteY44" fmla="*/ 489127 h 1161397"/>
              <a:gd name="connsiteX45" fmla="*/ 2516783 w 6884912"/>
              <a:gd name="connsiteY45" fmla="*/ 485473 h 1161397"/>
              <a:gd name="connsiteX46" fmla="*/ 2534360 w 6884912"/>
              <a:gd name="connsiteY46" fmla="*/ 480064 h 1161397"/>
              <a:gd name="connsiteX47" fmla="*/ 2536691 w 6884912"/>
              <a:gd name="connsiteY47" fmla="*/ 467018 h 1161397"/>
              <a:gd name="connsiteX48" fmla="*/ 2561265 w 6884912"/>
              <a:gd name="connsiteY48" fmla="*/ 450623 h 1161397"/>
              <a:gd name="connsiteX49" fmla="*/ 2594349 w 6884912"/>
              <a:gd name="connsiteY49" fmla="*/ 443884 h 1161397"/>
              <a:gd name="connsiteX50" fmla="*/ 2754324 w 6884912"/>
              <a:gd name="connsiteY50" fmla="*/ 424766 h 1161397"/>
              <a:gd name="connsiteX51" fmla="*/ 2848470 w 6884912"/>
              <a:gd name="connsiteY51" fmla="*/ 405966 h 1161397"/>
              <a:gd name="connsiteX52" fmla="*/ 2881772 w 6884912"/>
              <a:gd name="connsiteY52" fmla="*/ 387260 h 1161397"/>
              <a:gd name="connsiteX53" fmla="*/ 2929932 w 6884912"/>
              <a:gd name="connsiteY53" fmla="*/ 368912 h 1161397"/>
              <a:gd name="connsiteX54" fmla="*/ 3013020 w 6884912"/>
              <a:gd name="connsiteY54" fmla="*/ 327578 h 1161397"/>
              <a:gd name="connsiteX55" fmla="*/ 3222191 w 6884912"/>
              <a:gd name="connsiteY55" fmla="*/ 307887 h 1161397"/>
              <a:gd name="connsiteX56" fmla="*/ 3227953 w 6884912"/>
              <a:gd name="connsiteY56" fmla="*/ 297650 h 1161397"/>
              <a:gd name="connsiteX57" fmla="*/ 3510042 w 6884912"/>
              <a:gd name="connsiteY57" fmla="*/ 311820 h 1161397"/>
              <a:gd name="connsiteX58" fmla="*/ 3626773 w 6884912"/>
              <a:gd name="connsiteY58" fmla="*/ 290452 h 1161397"/>
              <a:gd name="connsiteX59" fmla="*/ 3666217 w 6884912"/>
              <a:gd name="connsiteY59" fmla="*/ 273255 h 1161397"/>
              <a:gd name="connsiteX60" fmla="*/ 3732427 w 6884912"/>
              <a:gd name="connsiteY60" fmla="*/ 245039 h 1161397"/>
              <a:gd name="connsiteX61" fmla="*/ 3777022 w 6884912"/>
              <a:gd name="connsiteY61" fmla="*/ 200276 h 1161397"/>
              <a:gd name="connsiteX62" fmla="*/ 3791246 w 6884912"/>
              <a:gd name="connsiteY62" fmla="*/ 189996 h 1161397"/>
              <a:gd name="connsiteX63" fmla="*/ 3819864 w 6884912"/>
              <a:gd name="connsiteY63" fmla="*/ 194605 h 1161397"/>
              <a:gd name="connsiteX64" fmla="*/ 3830398 w 6884912"/>
              <a:gd name="connsiteY64" fmla="*/ 188383 h 1161397"/>
              <a:gd name="connsiteX65" fmla="*/ 3834360 w 6884912"/>
              <a:gd name="connsiteY65" fmla="*/ 188992 h 1161397"/>
              <a:gd name="connsiteX66" fmla="*/ 3843715 w 6884912"/>
              <a:gd name="connsiteY66" fmla="*/ 188752 h 1161397"/>
              <a:gd name="connsiteX67" fmla="*/ 3842609 w 6884912"/>
              <a:gd name="connsiteY67" fmla="*/ 197386 h 1161397"/>
              <a:gd name="connsiteX68" fmla="*/ 3853961 w 6884912"/>
              <a:gd name="connsiteY68" fmla="*/ 213380 h 1161397"/>
              <a:gd name="connsiteX69" fmla="*/ 3907640 w 6884912"/>
              <a:gd name="connsiteY69" fmla="*/ 207568 h 1161397"/>
              <a:gd name="connsiteX70" fmla="*/ 3910449 w 6884912"/>
              <a:gd name="connsiteY70" fmla="*/ 197808 h 1161397"/>
              <a:gd name="connsiteX71" fmla="*/ 3917197 w 6884912"/>
              <a:gd name="connsiteY71" fmla="*/ 196121 h 1161397"/>
              <a:gd name="connsiteX72" fmla="*/ 3922400 w 6884912"/>
              <a:gd name="connsiteY72" fmla="*/ 205056 h 1161397"/>
              <a:gd name="connsiteX73" fmla="*/ 4013061 w 6884912"/>
              <a:gd name="connsiteY73" fmla="*/ 224874 h 1161397"/>
              <a:gd name="connsiteX74" fmla="*/ 4220717 w 6884912"/>
              <a:gd name="connsiteY74" fmla="*/ 192946 h 1161397"/>
              <a:gd name="connsiteX75" fmla="*/ 4228802 w 6884912"/>
              <a:gd name="connsiteY75" fmla="*/ 201468 h 1161397"/>
              <a:gd name="connsiteX76" fmla="*/ 4289361 w 6884912"/>
              <a:gd name="connsiteY76" fmla="*/ 196642 h 1161397"/>
              <a:gd name="connsiteX77" fmla="*/ 4498913 w 6884912"/>
              <a:gd name="connsiteY77" fmla="*/ 118915 h 1161397"/>
              <a:gd name="connsiteX78" fmla="*/ 4617330 w 6884912"/>
              <a:gd name="connsiteY78" fmla="*/ 111163 h 1161397"/>
              <a:gd name="connsiteX79" fmla="*/ 4659778 w 6884912"/>
              <a:gd name="connsiteY79" fmla="*/ 118219 h 1161397"/>
              <a:gd name="connsiteX80" fmla="*/ 4730870 w 6884912"/>
              <a:gd name="connsiteY80" fmla="*/ 129432 h 1161397"/>
              <a:gd name="connsiteX81" fmla="*/ 4844073 w 6884912"/>
              <a:gd name="connsiteY81" fmla="*/ 161768 h 1161397"/>
              <a:gd name="connsiteX82" fmla="*/ 4856454 w 6884912"/>
              <a:gd name="connsiteY82" fmla="*/ 130488 h 1161397"/>
              <a:gd name="connsiteX83" fmla="*/ 4920038 w 6884912"/>
              <a:gd name="connsiteY83" fmla="*/ 140418 h 1161397"/>
              <a:gd name="connsiteX84" fmla="*/ 5016639 w 6884912"/>
              <a:gd name="connsiteY84" fmla="*/ 158905 h 1161397"/>
              <a:gd name="connsiteX85" fmla="*/ 5072009 w 6884912"/>
              <a:gd name="connsiteY85" fmla="*/ 161502 h 1161397"/>
              <a:gd name="connsiteX86" fmla="*/ 5223626 w 6884912"/>
              <a:gd name="connsiteY86" fmla="*/ 177356 h 1161397"/>
              <a:gd name="connsiteX87" fmla="*/ 5375773 w 6884912"/>
              <a:gd name="connsiteY87" fmla="*/ 199913 h 1161397"/>
              <a:gd name="connsiteX88" fmla="*/ 5467502 w 6884912"/>
              <a:gd name="connsiteY88" fmla="*/ 250963 h 1161397"/>
              <a:gd name="connsiteX89" fmla="*/ 5592395 w 6884912"/>
              <a:gd name="connsiteY89" fmla="*/ 265434 h 1161397"/>
              <a:gd name="connsiteX90" fmla="*/ 5613532 w 6884912"/>
              <a:gd name="connsiteY90" fmla="*/ 273379 h 1161397"/>
              <a:gd name="connsiteX91" fmla="*/ 5642173 w 6884912"/>
              <a:gd name="connsiteY91" fmla="*/ 266904 h 1161397"/>
              <a:gd name="connsiteX92" fmla="*/ 5756910 w 6884912"/>
              <a:gd name="connsiteY92" fmla="*/ 239211 h 1161397"/>
              <a:gd name="connsiteX93" fmla="*/ 5846667 w 6884912"/>
              <a:gd name="connsiteY93" fmla="*/ 201786 h 1161397"/>
              <a:gd name="connsiteX94" fmla="*/ 5960732 w 6884912"/>
              <a:gd name="connsiteY94" fmla="*/ 220708 h 1161397"/>
              <a:gd name="connsiteX95" fmla="*/ 6029542 w 6884912"/>
              <a:gd name="connsiteY95" fmla="*/ 210339 h 1161397"/>
              <a:gd name="connsiteX96" fmla="*/ 6141123 w 6884912"/>
              <a:gd name="connsiteY96" fmla="*/ 159923 h 1161397"/>
              <a:gd name="connsiteX97" fmla="*/ 6290640 w 6884912"/>
              <a:gd name="connsiteY97" fmla="*/ 167441 h 1161397"/>
              <a:gd name="connsiteX98" fmla="*/ 6322806 w 6884912"/>
              <a:gd name="connsiteY98" fmla="*/ 213293 h 1161397"/>
              <a:gd name="connsiteX99" fmla="*/ 6380420 w 6884912"/>
              <a:gd name="connsiteY99" fmla="*/ 173195 h 1161397"/>
              <a:gd name="connsiteX100" fmla="*/ 6507891 w 6884912"/>
              <a:gd name="connsiteY100" fmla="*/ 118474 h 1161397"/>
              <a:gd name="connsiteX101" fmla="*/ 6571807 w 6884912"/>
              <a:gd name="connsiteY101" fmla="*/ 98636 h 1161397"/>
              <a:gd name="connsiteX102" fmla="*/ 6671880 w 6884912"/>
              <a:gd name="connsiteY102" fmla="*/ 82931 h 1161397"/>
              <a:gd name="connsiteX103" fmla="*/ 6702266 w 6884912"/>
              <a:gd name="connsiteY103" fmla="*/ 75470 h 1161397"/>
              <a:gd name="connsiteX104" fmla="*/ 6845802 w 6884912"/>
              <a:gd name="connsiteY104" fmla="*/ 24496 h 1161397"/>
              <a:gd name="connsiteX105" fmla="*/ 6884912 w 6884912"/>
              <a:gd name="connsiteY105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213420 w 6884912"/>
              <a:gd name="connsiteY6" fmla="*/ 1056868 h 1161397"/>
              <a:gd name="connsiteX7" fmla="*/ 454970 w 6884912"/>
              <a:gd name="connsiteY7" fmla="*/ 1023343 h 1161397"/>
              <a:gd name="connsiteX8" fmla="*/ 601644 w 6884912"/>
              <a:gd name="connsiteY8" fmla="*/ 1003997 h 1161397"/>
              <a:gd name="connsiteX9" fmla="*/ 651408 w 6884912"/>
              <a:gd name="connsiteY9" fmla="*/ 984938 h 1161397"/>
              <a:gd name="connsiteX10" fmla="*/ 673197 w 6884912"/>
              <a:gd name="connsiteY10" fmla="*/ 1010060 h 1161397"/>
              <a:gd name="connsiteX11" fmla="*/ 723108 w 6884912"/>
              <a:gd name="connsiteY11" fmla="*/ 980081 h 1161397"/>
              <a:gd name="connsiteX12" fmla="*/ 797699 w 6884912"/>
              <a:gd name="connsiteY12" fmla="*/ 931362 h 1161397"/>
              <a:gd name="connsiteX13" fmla="*/ 843359 w 6884912"/>
              <a:gd name="connsiteY13" fmla="*/ 910894 h 1161397"/>
              <a:gd name="connsiteX14" fmla="*/ 965215 w 6884912"/>
              <a:gd name="connsiteY14" fmla="*/ 846701 h 1161397"/>
              <a:gd name="connsiteX15" fmla="*/ 1085080 w 6884912"/>
              <a:gd name="connsiteY15" fmla="*/ 776086 h 1161397"/>
              <a:gd name="connsiteX16" fmla="*/ 1131224 w 6884912"/>
              <a:gd name="connsiteY16" fmla="*/ 706160 h 1161397"/>
              <a:gd name="connsiteX17" fmla="*/ 1138051 w 6884912"/>
              <a:gd name="connsiteY17" fmla="*/ 702034 h 1161397"/>
              <a:gd name="connsiteX18" fmla="*/ 1158800 w 6884912"/>
              <a:gd name="connsiteY18" fmla="*/ 700004 h 1161397"/>
              <a:gd name="connsiteX19" fmla="*/ 1166947 w 6884912"/>
              <a:gd name="connsiteY19" fmla="*/ 700762 h 1161397"/>
              <a:gd name="connsiteX20" fmla="*/ 1178135 w 6884912"/>
              <a:gd name="connsiteY20" fmla="*/ 698631 h 1161397"/>
              <a:gd name="connsiteX21" fmla="*/ 1178301 w 6884912"/>
              <a:gd name="connsiteY21" fmla="*/ 698094 h 1161397"/>
              <a:gd name="connsiteX22" fmla="*/ 1188995 w 6884912"/>
              <a:gd name="connsiteY22" fmla="*/ 697048 h 1161397"/>
              <a:gd name="connsiteX23" fmla="*/ 1242716 w 6884912"/>
              <a:gd name="connsiteY23" fmla="*/ 698052 h 1161397"/>
              <a:gd name="connsiteX24" fmla="*/ 1299977 w 6884912"/>
              <a:gd name="connsiteY24" fmla="*/ 639196 h 1161397"/>
              <a:gd name="connsiteX25" fmla="*/ 1326190 w 6884912"/>
              <a:gd name="connsiteY25" fmla="*/ 625955 h 1161397"/>
              <a:gd name="connsiteX26" fmla="*/ 1339600 w 6884912"/>
              <a:gd name="connsiteY26" fmla="*/ 616295 h 1161397"/>
              <a:gd name="connsiteX27" fmla="*/ 1340054 w 6884912"/>
              <a:gd name="connsiteY27" fmla="*/ 614022 h 1161397"/>
              <a:gd name="connsiteX28" fmla="*/ 1391606 w 6884912"/>
              <a:gd name="connsiteY28" fmla="*/ 615229 h 1161397"/>
              <a:gd name="connsiteX29" fmla="*/ 1397565 w 6884912"/>
              <a:gd name="connsiteY29" fmla="*/ 611490 h 1161397"/>
              <a:gd name="connsiteX30" fmla="*/ 1432302 w 6884912"/>
              <a:gd name="connsiteY30" fmla="*/ 617267 h 1161397"/>
              <a:gd name="connsiteX31" fmla="*/ 1449644 w 6884912"/>
              <a:gd name="connsiteY31" fmla="*/ 617591 h 1161397"/>
              <a:gd name="connsiteX32" fmla="*/ 1455793 w 6884912"/>
              <a:gd name="connsiteY32" fmla="*/ 623174 h 1161397"/>
              <a:gd name="connsiteX33" fmla="*/ 1480758 w 6884912"/>
              <a:gd name="connsiteY33" fmla="*/ 620863 h 1161397"/>
              <a:gd name="connsiteX34" fmla="*/ 1483154 w 6884912"/>
              <a:gd name="connsiteY34" fmla="*/ 618527 h 1161397"/>
              <a:gd name="connsiteX35" fmla="*/ 1505495 w 6884912"/>
              <a:gd name="connsiteY35" fmla="*/ 624325 h 1161397"/>
              <a:gd name="connsiteX36" fmla="*/ 1526340 w 6884912"/>
              <a:gd name="connsiteY36" fmla="*/ 638496 h 1161397"/>
              <a:gd name="connsiteX37" fmla="*/ 1731986 w 6884912"/>
              <a:gd name="connsiteY37" fmla="*/ 589682 h 1161397"/>
              <a:gd name="connsiteX38" fmla="*/ 1927935 w 6884912"/>
              <a:gd name="connsiteY38" fmla="*/ 628540 h 1161397"/>
              <a:gd name="connsiteX39" fmla="*/ 2039075 w 6884912"/>
              <a:gd name="connsiteY39" fmla="*/ 599964 h 1161397"/>
              <a:gd name="connsiteX40" fmla="*/ 2066980 w 6884912"/>
              <a:gd name="connsiteY40" fmla="*/ 550413 h 1161397"/>
              <a:gd name="connsiteX41" fmla="*/ 2352236 w 6884912"/>
              <a:gd name="connsiteY41" fmla="*/ 519602 h 1161397"/>
              <a:gd name="connsiteX42" fmla="*/ 2420791 w 6884912"/>
              <a:gd name="connsiteY42" fmla="*/ 492826 h 1161397"/>
              <a:gd name="connsiteX43" fmla="*/ 2489932 w 6884912"/>
              <a:gd name="connsiteY43" fmla="*/ 507864 h 1161397"/>
              <a:gd name="connsiteX44" fmla="*/ 2512917 w 6884912"/>
              <a:gd name="connsiteY44" fmla="*/ 489127 h 1161397"/>
              <a:gd name="connsiteX45" fmla="*/ 2516783 w 6884912"/>
              <a:gd name="connsiteY45" fmla="*/ 485473 h 1161397"/>
              <a:gd name="connsiteX46" fmla="*/ 2534360 w 6884912"/>
              <a:gd name="connsiteY46" fmla="*/ 480064 h 1161397"/>
              <a:gd name="connsiteX47" fmla="*/ 2536691 w 6884912"/>
              <a:gd name="connsiteY47" fmla="*/ 467018 h 1161397"/>
              <a:gd name="connsiteX48" fmla="*/ 2561265 w 6884912"/>
              <a:gd name="connsiteY48" fmla="*/ 450623 h 1161397"/>
              <a:gd name="connsiteX49" fmla="*/ 2594349 w 6884912"/>
              <a:gd name="connsiteY49" fmla="*/ 443884 h 1161397"/>
              <a:gd name="connsiteX50" fmla="*/ 2754324 w 6884912"/>
              <a:gd name="connsiteY50" fmla="*/ 424766 h 1161397"/>
              <a:gd name="connsiteX51" fmla="*/ 2848470 w 6884912"/>
              <a:gd name="connsiteY51" fmla="*/ 405966 h 1161397"/>
              <a:gd name="connsiteX52" fmla="*/ 2881772 w 6884912"/>
              <a:gd name="connsiteY52" fmla="*/ 387260 h 1161397"/>
              <a:gd name="connsiteX53" fmla="*/ 2929932 w 6884912"/>
              <a:gd name="connsiteY53" fmla="*/ 368912 h 1161397"/>
              <a:gd name="connsiteX54" fmla="*/ 3013020 w 6884912"/>
              <a:gd name="connsiteY54" fmla="*/ 327578 h 1161397"/>
              <a:gd name="connsiteX55" fmla="*/ 3222191 w 6884912"/>
              <a:gd name="connsiteY55" fmla="*/ 307887 h 1161397"/>
              <a:gd name="connsiteX56" fmla="*/ 3227953 w 6884912"/>
              <a:gd name="connsiteY56" fmla="*/ 297650 h 1161397"/>
              <a:gd name="connsiteX57" fmla="*/ 3510042 w 6884912"/>
              <a:gd name="connsiteY57" fmla="*/ 311820 h 1161397"/>
              <a:gd name="connsiteX58" fmla="*/ 3626773 w 6884912"/>
              <a:gd name="connsiteY58" fmla="*/ 290452 h 1161397"/>
              <a:gd name="connsiteX59" fmla="*/ 3666217 w 6884912"/>
              <a:gd name="connsiteY59" fmla="*/ 273255 h 1161397"/>
              <a:gd name="connsiteX60" fmla="*/ 3732427 w 6884912"/>
              <a:gd name="connsiteY60" fmla="*/ 245039 h 1161397"/>
              <a:gd name="connsiteX61" fmla="*/ 3777022 w 6884912"/>
              <a:gd name="connsiteY61" fmla="*/ 200276 h 1161397"/>
              <a:gd name="connsiteX62" fmla="*/ 3791246 w 6884912"/>
              <a:gd name="connsiteY62" fmla="*/ 189996 h 1161397"/>
              <a:gd name="connsiteX63" fmla="*/ 3819864 w 6884912"/>
              <a:gd name="connsiteY63" fmla="*/ 194605 h 1161397"/>
              <a:gd name="connsiteX64" fmla="*/ 3830398 w 6884912"/>
              <a:gd name="connsiteY64" fmla="*/ 188383 h 1161397"/>
              <a:gd name="connsiteX65" fmla="*/ 3834360 w 6884912"/>
              <a:gd name="connsiteY65" fmla="*/ 188992 h 1161397"/>
              <a:gd name="connsiteX66" fmla="*/ 3843715 w 6884912"/>
              <a:gd name="connsiteY66" fmla="*/ 188752 h 1161397"/>
              <a:gd name="connsiteX67" fmla="*/ 3842609 w 6884912"/>
              <a:gd name="connsiteY67" fmla="*/ 197386 h 1161397"/>
              <a:gd name="connsiteX68" fmla="*/ 3853961 w 6884912"/>
              <a:gd name="connsiteY68" fmla="*/ 213380 h 1161397"/>
              <a:gd name="connsiteX69" fmla="*/ 3907640 w 6884912"/>
              <a:gd name="connsiteY69" fmla="*/ 207568 h 1161397"/>
              <a:gd name="connsiteX70" fmla="*/ 3910449 w 6884912"/>
              <a:gd name="connsiteY70" fmla="*/ 197808 h 1161397"/>
              <a:gd name="connsiteX71" fmla="*/ 3917197 w 6884912"/>
              <a:gd name="connsiteY71" fmla="*/ 196121 h 1161397"/>
              <a:gd name="connsiteX72" fmla="*/ 3922400 w 6884912"/>
              <a:gd name="connsiteY72" fmla="*/ 205056 h 1161397"/>
              <a:gd name="connsiteX73" fmla="*/ 4013061 w 6884912"/>
              <a:gd name="connsiteY73" fmla="*/ 224874 h 1161397"/>
              <a:gd name="connsiteX74" fmla="*/ 4220717 w 6884912"/>
              <a:gd name="connsiteY74" fmla="*/ 192946 h 1161397"/>
              <a:gd name="connsiteX75" fmla="*/ 4228802 w 6884912"/>
              <a:gd name="connsiteY75" fmla="*/ 201468 h 1161397"/>
              <a:gd name="connsiteX76" fmla="*/ 4289361 w 6884912"/>
              <a:gd name="connsiteY76" fmla="*/ 196642 h 1161397"/>
              <a:gd name="connsiteX77" fmla="*/ 4498913 w 6884912"/>
              <a:gd name="connsiteY77" fmla="*/ 118915 h 1161397"/>
              <a:gd name="connsiteX78" fmla="*/ 4617330 w 6884912"/>
              <a:gd name="connsiteY78" fmla="*/ 111163 h 1161397"/>
              <a:gd name="connsiteX79" fmla="*/ 4659778 w 6884912"/>
              <a:gd name="connsiteY79" fmla="*/ 118219 h 1161397"/>
              <a:gd name="connsiteX80" fmla="*/ 4730870 w 6884912"/>
              <a:gd name="connsiteY80" fmla="*/ 129432 h 1161397"/>
              <a:gd name="connsiteX81" fmla="*/ 4844073 w 6884912"/>
              <a:gd name="connsiteY81" fmla="*/ 161768 h 1161397"/>
              <a:gd name="connsiteX82" fmla="*/ 4856454 w 6884912"/>
              <a:gd name="connsiteY82" fmla="*/ 130488 h 1161397"/>
              <a:gd name="connsiteX83" fmla="*/ 4920038 w 6884912"/>
              <a:gd name="connsiteY83" fmla="*/ 140418 h 1161397"/>
              <a:gd name="connsiteX84" fmla="*/ 5016639 w 6884912"/>
              <a:gd name="connsiteY84" fmla="*/ 158905 h 1161397"/>
              <a:gd name="connsiteX85" fmla="*/ 5072009 w 6884912"/>
              <a:gd name="connsiteY85" fmla="*/ 161502 h 1161397"/>
              <a:gd name="connsiteX86" fmla="*/ 5223626 w 6884912"/>
              <a:gd name="connsiteY86" fmla="*/ 177356 h 1161397"/>
              <a:gd name="connsiteX87" fmla="*/ 5375773 w 6884912"/>
              <a:gd name="connsiteY87" fmla="*/ 199913 h 1161397"/>
              <a:gd name="connsiteX88" fmla="*/ 5467502 w 6884912"/>
              <a:gd name="connsiteY88" fmla="*/ 250963 h 1161397"/>
              <a:gd name="connsiteX89" fmla="*/ 5592395 w 6884912"/>
              <a:gd name="connsiteY89" fmla="*/ 265434 h 1161397"/>
              <a:gd name="connsiteX90" fmla="*/ 5613532 w 6884912"/>
              <a:gd name="connsiteY90" fmla="*/ 273379 h 1161397"/>
              <a:gd name="connsiteX91" fmla="*/ 5642173 w 6884912"/>
              <a:gd name="connsiteY91" fmla="*/ 266904 h 1161397"/>
              <a:gd name="connsiteX92" fmla="*/ 5756910 w 6884912"/>
              <a:gd name="connsiteY92" fmla="*/ 239211 h 1161397"/>
              <a:gd name="connsiteX93" fmla="*/ 5846667 w 6884912"/>
              <a:gd name="connsiteY93" fmla="*/ 201786 h 1161397"/>
              <a:gd name="connsiteX94" fmla="*/ 5960732 w 6884912"/>
              <a:gd name="connsiteY94" fmla="*/ 220708 h 1161397"/>
              <a:gd name="connsiteX95" fmla="*/ 6029542 w 6884912"/>
              <a:gd name="connsiteY95" fmla="*/ 210339 h 1161397"/>
              <a:gd name="connsiteX96" fmla="*/ 6141123 w 6884912"/>
              <a:gd name="connsiteY96" fmla="*/ 159923 h 1161397"/>
              <a:gd name="connsiteX97" fmla="*/ 6290640 w 6884912"/>
              <a:gd name="connsiteY97" fmla="*/ 167441 h 1161397"/>
              <a:gd name="connsiteX98" fmla="*/ 6322806 w 6884912"/>
              <a:gd name="connsiteY98" fmla="*/ 213293 h 1161397"/>
              <a:gd name="connsiteX99" fmla="*/ 6380420 w 6884912"/>
              <a:gd name="connsiteY99" fmla="*/ 173195 h 1161397"/>
              <a:gd name="connsiteX100" fmla="*/ 6507891 w 6884912"/>
              <a:gd name="connsiteY100" fmla="*/ 118474 h 1161397"/>
              <a:gd name="connsiteX101" fmla="*/ 6571807 w 6884912"/>
              <a:gd name="connsiteY101" fmla="*/ 98636 h 1161397"/>
              <a:gd name="connsiteX102" fmla="*/ 6671880 w 6884912"/>
              <a:gd name="connsiteY102" fmla="*/ 82931 h 1161397"/>
              <a:gd name="connsiteX103" fmla="*/ 6702266 w 6884912"/>
              <a:gd name="connsiteY103" fmla="*/ 75470 h 1161397"/>
              <a:gd name="connsiteX104" fmla="*/ 6845802 w 6884912"/>
              <a:gd name="connsiteY104" fmla="*/ 24496 h 1161397"/>
              <a:gd name="connsiteX105" fmla="*/ 6884912 w 6884912"/>
              <a:gd name="connsiteY105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601644 w 6884912"/>
              <a:gd name="connsiteY7" fmla="*/ 1003997 h 1161397"/>
              <a:gd name="connsiteX8" fmla="*/ 651408 w 6884912"/>
              <a:gd name="connsiteY8" fmla="*/ 984938 h 1161397"/>
              <a:gd name="connsiteX9" fmla="*/ 673197 w 6884912"/>
              <a:gd name="connsiteY9" fmla="*/ 1010060 h 1161397"/>
              <a:gd name="connsiteX10" fmla="*/ 723108 w 6884912"/>
              <a:gd name="connsiteY10" fmla="*/ 980081 h 1161397"/>
              <a:gd name="connsiteX11" fmla="*/ 797699 w 6884912"/>
              <a:gd name="connsiteY11" fmla="*/ 931362 h 1161397"/>
              <a:gd name="connsiteX12" fmla="*/ 843359 w 6884912"/>
              <a:gd name="connsiteY12" fmla="*/ 910894 h 1161397"/>
              <a:gd name="connsiteX13" fmla="*/ 965215 w 6884912"/>
              <a:gd name="connsiteY13" fmla="*/ 846701 h 1161397"/>
              <a:gd name="connsiteX14" fmla="*/ 1085080 w 6884912"/>
              <a:gd name="connsiteY14" fmla="*/ 776086 h 1161397"/>
              <a:gd name="connsiteX15" fmla="*/ 1131224 w 6884912"/>
              <a:gd name="connsiteY15" fmla="*/ 706160 h 1161397"/>
              <a:gd name="connsiteX16" fmla="*/ 1138051 w 6884912"/>
              <a:gd name="connsiteY16" fmla="*/ 702034 h 1161397"/>
              <a:gd name="connsiteX17" fmla="*/ 1158800 w 6884912"/>
              <a:gd name="connsiteY17" fmla="*/ 700004 h 1161397"/>
              <a:gd name="connsiteX18" fmla="*/ 1166947 w 6884912"/>
              <a:gd name="connsiteY18" fmla="*/ 700762 h 1161397"/>
              <a:gd name="connsiteX19" fmla="*/ 1178135 w 6884912"/>
              <a:gd name="connsiteY19" fmla="*/ 698631 h 1161397"/>
              <a:gd name="connsiteX20" fmla="*/ 1178301 w 6884912"/>
              <a:gd name="connsiteY20" fmla="*/ 698094 h 1161397"/>
              <a:gd name="connsiteX21" fmla="*/ 1188995 w 6884912"/>
              <a:gd name="connsiteY21" fmla="*/ 697048 h 1161397"/>
              <a:gd name="connsiteX22" fmla="*/ 1242716 w 6884912"/>
              <a:gd name="connsiteY22" fmla="*/ 698052 h 1161397"/>
              <a:gd name="connsiteX23" fmla="*/ 1299977 w 6884912"/>
              <a:gd name="connsiteY23" fmla="*/ 639196 h 1161397"/>
              <a:gd name="connsiteX24" fmla="*/ 1326190 w 6884912"/>
              <a:gd name="connsiteY24" fmla="*/ 625955 h 1161397"/>
              <a:gd name="connsiteX25" fmla="*/ 1339600 w 6884912"/>
              <a:gd name="connsiteY25" fmla="*/ 616295 h 1161397"/>
              <a:gd name="connsiteX26" fmla="*/ 1340054 w 6884912"/>
              <a:gd name="connsiteY26" fmla="*/ 614022 h 1161397"/>
              <a:gd name="connsiteX27" fmla="*/ 1391606 w 6884912"/>
              <a:gd name="connsiteY27" fmla="*/ 615229 h 1161397"/>
              <a:gd name="connsiteX28" fmla="*/ 1397565 w 6884912"/>
              <a:gd name="connsiteY28" fmla="*/ 611490 h 1161397"/>
              <a:gd name="connsiteX29" fmla="*/ 1432302 w 6884912"/>
              <a:gd name="connsiteY29" fmla="*/ 617267 h 1161397"/>
              <a:gd name="connsiteX30" fmla="*/ 1449644 w 6884912"/>
              <a:gd name="connsiteY30" fmla="*/ 617591 h 1161397"/>
              <a:gd name="connsiteX31" fmla="*/ 1455793 w 6884912"/>
              <a:gd name="connsiteY31" fmla="*/ 623174 h 1161397"/>
              <a:gd name="connsiteX32" fmla="*/ 1480758 w 6884912"/>
              <a:gd name="connsiteY32" fmla="*/ 620863 h 1161397"/>
              <a:gd name="connsiteX33" fmla="*/ 1483154 w 6884912"/>
              <a:gd name="connsiteY33" fmla="*/ 618527 h 1161397"/>
              <a:gd name="connsiteX34" fmla="*/ 1505495 w 6884912"/>
              <a:gd name="connsiteY34" fmla="*/ 624325 h 1161397"/>
              <a:gd name="connsiteX35" fmla="*/ 1526340 w 6884912"/>
              <a:gd name="connsiteY35" fmla="*/ 638496 h 1161397"/>
              <a:gd name="connsiteX36" fmla="*/ 1731986 w 6884912"/>
              <a:gd name="connsiteY36" fmla="*/ 589682 h 1161397"/>
              <a:gd name="connsiteX37" fmla="*/ 1927935 w 6884912"/>
              <a:gd name="connsiteY37" fmla="*/ 628540 h 1161397"/>
              <a:gd name="connsiteX38" fmla="*/ 2039075 w 6884912"/>
              <a:gd name="connsiteY38" fmla="*/ 599964 h 1161397"/>
              <a:gd name="connsiteX39" fmla="*/ 2066980 w 6884912"/>
              <a:gd name="connsiteY39" fmla="*/ 550413 h 1161397"/>
              <a:gd name="connsiteX40" fmla="*/ 2352236 w 6884912"/>
              <a:gd name="connsiteY40" fmla="*/ 519602 h 1161397"/>
              <a:gd name="connsiteX41" fmla="*/ 2420791 w 6884912"/>
              <a:gd name="connsiteY41" fmla="*/ 492826 h 1161397"/>
              <a:gd name="connsiteX42" fmla="*/ 2489932 w 6884912"/>
              <a:gd name="connsiteY42" fmla="*/ 507864 h 1161397"/>
              <a:gd name="connsiteX43" fmla="*/ 2512917 w 6884912"/>
              <a:gd name="connsiteY43" fmla="*/ 489127 h 1161397"/>
              <a:gd name="connsiteX44" fmla="*/ 2516783 w 6884912"/>
              <a:gd name="connsiteY44" fmla="*/ 485473 h 1161397"/>
              <a:gd name="connsiteX45" fmla="*/ 2534360 w 6884912"/>
              <a:gd name="connsiteY45" fmla="*/ 480064 h 1161397"/>
              <a:gd name="connsiteX46" fmla="*/ 2536691 w 6884912"/>
              <a:gd name="connsiteY46" fmla="*/ 467018 h 1161397"/>
              <a:gd name="connsiteX47" fmla="*/ 2561265 w 6884912"/>
              <a:gd name="connsiteY47" fmla="*/ 450623 h 1161397"/>
              <a:gd name="connsiteX48" fmla="*/ 2594349 w 6884912"/>
              <a:gd name="connsiteY48" fmla="*/ 443884 h 1161397"/>
              <a:gd name="connsiteX49" fmla="*/ 2754324 w 6884912"/>
              <a:gd name="connsiteY49" fmla="*/ 424766 h 1161397"/>
              <a:gd name="connsiteX50" fmla="*/ 2848470 w 6884912"/>
              <a:gd name="connsiteY50" fmla="*/ 405966 h 1161397"/>
              <a:gd name="connsiteX51" fmla="*/ 2881772 w 6884912"/>
              <a:gd name="connsiteY51" fmla="*/ 387260 h 1161397"/>
              <a:gd name="connsiteX52" fmla="*/ 2929932 w 6884912"/>
              <a:gd name="connsiteY52" fmla="*/ 368912 h 1161397"/>
              <a:gd name="connsiteX53" fmla="*/ 3013020 w 6884912"/>
              <a:gd name="connsiteY53" fmla="*/ 327578 h 1161397"/>
              <a:gd name="connsiteX54" fmla="*/ 3222191 w 6884912"/>
              <a:gd name="connsiteY54" fmla="*/ 307887 h 1161397"/>
              <a:gd name="connsiteX55" fmla="*/ 3227953 w 6884912"/>
              <a:gd name="connsiteY55" fmla="*/ 297650 h 1161397"/>
              <a:gd name="connsiteX56" fmla="*/ 3510042 w 6884912"/>
              <a:gd name="connsiteY56" fmla="*/ 311820 h 1161397"/>
              <a:gd name="connsiteX57" fmla="*/ 3626773 w 6884912"/>
              <a:gd name="connsiteY57" fmla="*/ 290452 h 1161397"/>
              <a:gd name="connsiteX58" fmla="*/ 3666217 w 6884912"/>
              <a:gd name="connsiteY58" fmla="*/ 273255 h 1161397"/>
              <a:gd name="connsiteX59" fmla="*/ 3732427 w 6884912"/>
              <a:gd name="connsiteY59" fmla="*/ 245039 h 1161397"/>
              <a:gd name="connsiteX60" fmla="*/ 3777022 w 6884912"/>
              <a:gd name="connsiteY60" fmla="*/ 200276 h 1161397"/>
              <a:gd name="connsiteX61" fmla="*/ 3791246 w 6884912"/>
              <a:gd name="connsiteY61" fmla="*/ 189996 h 1161397"/>
              <a:gd name="connsiteX62" fmla="*/ 3819864 w 6884912"/>
              <a:gd name="connsiteY62" fmla="*/ 194605 h 1161397"/>
              <a:gd name="connsiteX63" fmla="*/ 3830398 w 6884912"/>
              <a:gd name="connsiteY63" fmla="*/ 188383 h 1161397"/>
              <a:gd name="connsiteX64" fmla="*/ 3834360 w 6884912"/>
              <a:gd name="connsiteY64" fmla="*/ 188992 h 1161397"/>
              <a:gd name="connsiteX65" fmla="*/ 3843715 w 6884912"/>
              <a:gd name="connsiteY65" fmla="*/ 188752 h 1161397"/>
              <a:gd name="connsiteX66" fmla="*/ 3842609 w 6884912"/>
              <a:gd name="connsiteY66" fmla="*/ 197386 h 1161397"/>
              <a:gd name="connsiteX67" fmla="*/ 3853961 w 6884912"/>
              <a:gd name="connsiteY67" fmla="*/ 213380 h 1161397"/>
              <a:gd name="connsiteX68" fmla="*/ 3907640 w 6884912"/>
              <a:gd name="connsiteY68" fmla="*/ 207568 h 1161397"/>
              <a:gd name="connsiteX69" fmla="*/ 3910449 w 6884912"/>
              <a:gd name="connsiteY69" fmla="*/ 197808 h 1161397"/>
              <a:gd name="connsiteX70" fmla="*/ 3917197 w 6884912"/>
              <a:gd name="connsiteY70" fmla="*/ 196121 h 1161397"/>
              <a:gd name="connsiteX71" fmla="*/ 3922400 w 6884912"/>
              <a:gd name="connsiteY71" fmla="*/ 205056 h 1161397"/>
              <a:gd name="connsiteX72" fmla="*/ 4013061 w 6884912"/>
              <a:gd name="connsiteY72" fmla="*/ 224874 h 1161397"/>
              <a:gd name="connsiteX73" fmla="*/ 4220717 w 6884912"/>
              <a:gd name="connsiteY73" fmla="*/ 192946 h 1161397"/>
              <a:gd name="connsiteX74" fmla="*/ 4228802 w 6884912"/>
              <a:gd name="connsiteY74" fmla="*/ 201468 h 1161397"/>
              <a:gd name="connsiteX75" fmla="*/ 4289361 w 6884912"/>
              <a:gd name="connsiteY75" fmla="*/ 196642 h 1161397"/>
              <a:gd name="connsiteX76" fmla="*/ 4498913 w 6884912"/>
              <a:gd name="connsiteY76" fmla="*/ 118915 h 1161397"/>
              <a:gd name="connsiteX77" fmla="*/ 4617330 w 6884912"/>
              <a:gd name="connsiteY77" fmla="*/ 111163 h 1161397"/>
              <a:gd name="connsiteX78" fmla="*/ 4659778 w 6884912"/>
              <a:gd name="connsiteY78" fmla="*/ 118219 h 1161397"/>
              <a:gd name="connsiteX79" fmla="*/ 4730870 w 6884912"/>
              <a:gd name="connsiteY79" fmla="*/ 129432 h 1161397"/>
              <a:gd name="connsiteX80" fmla="*/ 4844073 w 6884912"/>
              <a:gd name="connsiteY80" fmla="*/ 161768 h 1161397"/>
              <a:gd name="connsiteX81" fmla="*/ 4856454 w 6884912"/>
              <a:gd name="connsiteY81" fmla="*/ 130488 h 1161397"/>
              <a:gd name="connsiteX82" fmla="*/ 4920038 w 6884912"/>
              <a:gd name="connsiteY82" fmla="*/ 140418 h 1161397"/>
              <a:gd name="connsiteX83" fmla="*/ 5016639 w 6884912"/>
              <a:gd name="connsiteY83" fmla="*/ 158905 h 1161397"/>
              <a:gd name="connsiteX84" fmla="*/ 5072009 w 6884912"/>
              <a:gd name="connsiteY84" fmla="*/ 161502 h 1161397"/>
              <a:gd name="connsiteX85" fmla="*/ 5223626 w 6884912"/>
              <a:gd name="connsiteY85" fmla="*/ 177356 h 1161397"/>
              <a:gd name="connsiteX86" fmla="*/ 5375773 w 6884912"/>
              <a:gd name="connsiteY86" fmla="*/ 199913 h 1161397"/>
              <a:gd name="connsiteX87" fmla="*/ 5467502 w 6884912"/>
              <a:gd name="connsiteY87" fmla="*/ 250963 h 1161397"/>
              <a:gd name="connsiteX88" fmla="*/ 5592395 w 6884912"/>
              <a:gd name="connsiteY88" fmla="*/ 265434 h 1161397"/>
              <a:gd name="connsiteX89" fmla="*/ 5613532 w 6884912"/>
              <a:gd name="connsiteY89" fmla="*/ 273379 h 1161397"/>
              <a:gd name="connsiteX90" fmla="*/ 5642173 w 6884912"/>
              <a:gd name="connsiteY90" fmla="*/ 266904 h 1161397"/>
              <a:gd name="connsiteX91" fmla="*/ 5756910 w 6884912"/>
              <a:gd name="connsiteY91" fmla="*/ 239211 h 1161397"/>
              <a:gd name="connsiteX92" fmla="*/ 5846667 w 6884912"/>
              <a:gd name="connsiteY92" fmla="*/ 201786 h 1161397"/>
              <a:gd name="connsiteX93" fmla="*/ 5960732 w 6884912"/>
              <a:gd name="connsiteY93" fmla="*/ 220708 h 1161397"/>
              <a:gd name="connsiteX94" fmla="*/ 6029542 w 6884912"/>
              <a:gd name="connsiteY94" fmla="*/ 210339 h 1161397"/>
              <a:gd name="connsiteX95" fmla="*/ 6141123 w 6884912"/>
              <a:gd name="connsiteY95" fmla="*/ 159923 h 1161397"/>
              <a:gd name="connsiteX96" fmla="*/ 6290640 w 6884912"/>
              <a:gd name="connsiteY96" fmla="*/ 167441 h 1161397"/>
              <a:gd name="connsiteX97" fmla="*/ 6322806 w 6884912"/>
              <a:gd name="connsiteY97" fmla="*/ 213293 h 1161397"/>
              <a:gd name="connsiteX98" fmla="*/ 6380420 w 6884912"/>
              <a:gd name="connsiteY98" fmla="*/ 173195 h 1161397"/>
              <a:gd name="connsiteX99" fmla="*/ 6507891 w 6884912"/>
              <a:gd name="connsiteY99" fmla="*/ 118474 h 1161397"/>
              <a:gd name="connsiteX100" fmla="*/ 6571807 w 6884912"/>
              <a:gd name="connsiteY100" fmla="*/ 98636 h 1161397"/>
              <a:gd name="connsiteX101" fmla="*/ 6671880 w 6884912"/>
              <a:gd name="connsiteY101" fmla="*/ 82931 h 1161397"/>
              <a:gd name="connsiteX102" fmla="*/ 6702266 w 6884912"/>
              <a:gd name="connsiteY102" fmla="*/ 75470 h 1161397"/>
              <a:gd name="connsiteX103" fmla="*/ 6845802 w 6884912"/>
              <a:gd name="connsiteY103" fmla="*/ 24496 h 1161397"/>
              <a:gd name="connsiteX104" fmla="*/ 6884912 w 6884912"/>
              <a:gd name="connsiteY104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601644 w 6884912"/>
              <a:gd name="connsiteY7" fmla="*/ 1003997 h 1161397"/>
              <a:gd name="connsiteX8" fmla="*/ 651408 w 6884912"/>
              <a:gd name="connsiteY8" fmla="*/ 984938 h 1161397"/>
              <a:gd name="connsiteX9" fmla="*/ 673197 w 6884912"/>
              <a:gd name="connsiteY9" fmla="*/ 1010060 h 1161397"/>
              <a:gd name="connsiteX10" fmla="*/ 723108 w 6884912"/>
              <a:gd name="connsiteY10" fmla="*/ 980081 h 1161397"/>
              <a:gd name="connsiteX11" fmla="*/ 797699 w 6884912"/>
              <a:gd name="connsiteY11" fmla="*/ 931362 h 1161397"/>
              <a:gd name="connsiteX12" fmla="*/ 843359 w 6884912"/>
              <a:gd name="connsiteY12" fmla="*/ 910894 h 1161397"/>
              <a:gd name="connsiteX13" fmla="*/ 965215 w 6884912"/>
              <a:gd name="connsiteY13" fmla="*/ 846701 h 1161397"/>
              <a:gd name="connsiteX14" fmla="*/ 1085080 w 6884912"/>
              <a:gd name="connsiteY14" fmla="*/ 776086 h 1161397"/>
              <a:gd name="connsiteX15" fmla="*/ 1131224 w 6884912"/>
              <a:gd name="connsiteY15" fmla="*/ 706160 h 1161397"/>
              <a:gd name="connsiteX16" fmla="*/ 1138051 w 6884912"/>
              <a:gd name="connsiteY16" fmla="*/ 702034 h 1161397"/>
              <a:gd name="connsiteX17" fmla="*/ 1158800 w 6884912"/>
              <a:gd name="connsiteY17" fmla="*/ 700004 h 1161397"/>
              <a:gd name="connsiteX18" fmla="*/ 1166947 w 6884912"/>
              <a:gd name="connsiteY18" fmla="*/ 700762 h 1161397"/>
              <a:gd name="connsiteX19" fmla="*/ 1178135 w 6884912"/>
              <a:gd name="connsiteY19" fmla="*/ 698631 h 1161397"/>
              <a:gd name="connsiteX20" fmla="*/ 1178301 w 6884912"/>
              <a:gd name="connsiteY20" fmla="*/ 698094 h 1161397"/>
              <a:gd name="connsiteX21" fmla="*/ 1188995 w 6884912"/>
              <a:gd name="connsiteY21" fmla="*/ 697048 h 1161397"/>
              <a:gd name="connsiteX22" fmla="*/ 1242716 w 6884912"/>
              <a:gd name="connsiteY22" fmla="*/ 698052 h 1161397"/>
              <a:gd name="connsiteX23" fmla="*/ 1299977 w 6884912"/>
              <a:gd name="connsiteY23" fmla="*/ 639196 h 1161397"/>
              <a:gd name="connsiteX24" fmla="*/ 1326190 w 6884912"/>
              <a:gd name="connsiteY24" fmla="*/ 625955 h 1161397"/>
              <a:gd name="connsiteX25" fmla="*/ 1339600 w 6884912"/>
              <a:gd name="connsiteY25" fmla="*/ 616295 h 1161397"/>
              <a:gd name="connsiteX26" fmla="*/ 1340054 w 6884912"/>
              <a:gd name="connsiteY26" fmla="*/ 614022 h 1161397"/>
              <a:gd name="connsiteX27" fmla="*/ 1391606 w 6884912"/>
              <a:gd name="connsiteY27" fmla="*/ 615229 h 1161397"/>
              <a:gd name="connsiteX28" fmla="*/ 1397565 w 6884912"/>
              <a:gd name="connsiteY28" fmla="*/ 611490 h 1161397"/>
              <a:gd name="connsiteX29" fmla="*/ 1432302 w 6884912"/>
              <a:gd name="connsiteY29" fmla="*/ 617267 h 1161397"/>
              <a:gd name="connsiteX30" fmla="*/ 1449644 w 6884912"/>
              <a:gd name="connsiteY30" fmla="*/ 617591 h 1161397"/>
              <a:gd name="connsiteX31" fmla="*/ 1455793 w 6884912"/>
              <a:gd name="connsiteY31" fmla="*/ 623174 h 1161397"/>
              <a:gd name="connsiteX32" fmla="*/ 1480758 w 6884912"/>
              <a:gd name="connsiteY32" fmla="*/ 620863 h 1161397"/>
              <a:gd name="connsiteX33" fmla="*/ 1483154 w 6884912"/>
              <a:gd name="connsiteY33" fmla="*/ 618527 h 1161397"/>
              <a:gd name="connsiteX34" fmla="*/ 1505495 w 6884912"/>
              <a:gd name="connsiteY34" fmla="*/ 624325 h 1161397"/>
              <a:gd name="connsiteX35" fmla="*/ 1526340 w 6884912"/>
              <a:gd name="connsiteY35" fmla="*/ 638496 h 1161397"/>
              <a:gd name="connsiteX36" fmla="*/ 1731986 w 6884912"/>
              <a:gd name="connsiteY36" fmla="*/ 589682 h 1161397"/>
              <a:gd name="connsiteX37" fmla="*/ 1927935 w 6884912"/>
              <a:gd name="connsiteY37" fmla="*/ 628540 h 1161397"/>
              <a:gd name="connsiteX38" fmla="*/ 2039075 w 6884912"/>
              <a:gd name="connsiteY38" fmla="*/ 599964 h 1161397"/>
              <a:gd name="connsiteX39" fmla="*/ 2066980 w 6884912"/>
              <a:gd name="connsiteY39" fmla="*/ 550413 h 1161397"/>
              <a:gd name="connsiteX40" fmla="*/ 2352236 w 6884912"/>
              <a:gd name="connsiteY40" fmla="*/ 519602 h 1161397"/>
              <a:gd name="connsiteX41" fmla="*/ 2420791 w 6884912"/>
              <a:gd name="connsiteY41" fmla="*/ 492826 h 1161397"/>
              <a:gd name="connsiteX42" fmla="*/ 2489932 w 6884912"/>
              <a:gd name="connsiteY42" fmla="*/ 507864 h 1161397"/>
              <a:gd name="connsiteX43" fmla="*/ 2512917 w 6884912"/>
              <a:gd name="connsiteY43" fmla="*/ 489127 h 1161397"/>
              <a:gd name="connsiteX44" fmla="*/ 2516783 w 6884912"/>
              <a:gd name="connsiteY44" fmla="*/ 485473 h 1161397"/>
              <a:gd name="connsiteX45" fmla="*/ 2534360 w 6884912"/>
              <a:gd name="connsiteY45" fmla="*/ 480064 h 1161397"/>
              <a:gd name="connsiteX46" fmla="*/ 2536691 w 6884912"/>
              <a:gd name="connsiteY46" fmla="*/ 467018 h 1161397"/>
              <a:gd name="connsiteX47" fmla="*/ 2561265 w 6884912"/>
              <a:gd name="connsiteY47" fmla="*/ 450623 h 1161397"/>
              <a:gd name="connsiteX48" fmla="*/ 2594349 w 6884912"/>
              <a:gd name="connsiteY48" fmla="*/ 443884 h 1161397"/>
              <a:gd name="connsiteX49" fmla="*/ 2754324 w 6884912"/>
              <a:gd name="connsiteY49" fmla="*/ 424766 h 1161397"/>
              <a:gd name="connsiteX50" fmla="*/ 2848470 w 6884912"/>
              <a:gd name="connsiteY50" fmla="*/ 405966 h 1161397"/>
              <a:gd name="connsiteX51" fmla="*/ 2881772 w 6884912"/>
              <a:gd name="connsiteY51" fmla="*/ 387260 h 1161397"/>
              <a:gd name="connsiteX52" fmla="*/ 2929932 w 6884912"/>
              <a:gd name="connsiteY52" fmla="*/ 368912 h 1161397"/>
              <a:gd name="connsiteX53" fmla="*/ 3013020 w 6884912"/>
              <a:gd name="connsiteY53" fmla="*/ 327578 h 1161397"/>
              <a:gd name="connsiteX54" fmla="*/ 3222191 w 6884912"/>
              <a:gd name="connsiteY54" fmla="*/ 307887 h 1161397"/>
              <a:gd name="connsiteX55" fmla="*/ 3227953 w 6884912"/>
              <a:gd name="connsiteY55" fmla="*/ 297650 h 1161397"/>
              <a:gd name="connsiteX56" fmla="*/ 3510042 w 6884912"/>
              <a:gd name="connsiteY56" fmla="*/ 311820 h 1161397"/>
              <a:gd name="connsiteX57" fmla="*/ 3626773 w 6884912"/>
              <a:gd name="connsiteY57" fmla="*/ 290452 h 1161397"/>
              <a:gd name="connsiteX58" fmla="*/ 3666217 w 6884912"/>
              <a:gd name="connsiteY58" fmla="*/ 273255 h 1161397"/>
              <a:gd name="connsiteX59" fmla="*/ 3732427 w 6884912"/>
              <a:gd name="connsiteY59" fmla="*/ 245039 h 1161397"/>
              <a:gd name="connsiteX60" fmla="*/ 3777022 w 6884912"/>
              <a:gd name="connsiteY60" fmla="*/ 200276 h 1161397"/>
              <a:gd name="connsiteX61" fmla="*/ 3791246 w 6884912"/>
              <a:gd name="connsiteY61" fmla="*/ 189996 h 1161397"/>
              <a:gd name="connsiteX62" fmla="*/ 3819864 w 6884912"/>
              <a:gd name="connsiteY62" fmla="*/ 194605 h 1161397"/>
              <a:gd name="connsiteX63" fmla="*/ 3830398 w 6884912"/>
              <a:gd name="connsiteY63" fmla="*/ 188383 h 1161397"/>
              <a:gd name="connsiteX64" fmla="*/ 3834360 w 6884912"/>
              <a:gd name="connsiteY64" fmla="*/ 188992 h 1161397"/>
              <a:gd name="connsiteX65" fmla="*/ 3843715 w 6884912"/>
              <a:gd name="connsiteY65" fmla="*/ 188752 h 1161397"/>
              <a:gd name="connsiteX66" fmla="*/ 3842609 w 6884912"/>
              <a:gd name="connsiteY66" fmla="*/ 197386 h 1161397"/>
              <a:gd name="connsiteX67" fmla="*/ 3853961 w 6884912"/>
              <a:gd name="connsiteY67" fmla="*/ 213380 h 1161397"/>
              <a:gd name="connsiteX68" fmla="*/ 3907640 w 6884912"/>
              <a:gd name="connsiteY68" fmla="*/ 207568 h 1161397"/>
              <a:gd name="connsiteX69" fmla="*/ 3910449 w 6884912"/>
              <a:gd name="connsiteY69" fmla="*/ 197808 h 1161397"/>
              <a:gd name="connsiteX70" fmla="*/ 3917197 w 6884912"/>
              <a:gd name="connsiteY70" fmla="*/ 196121 h 1161397"/>
              <a:gd name="connsiteX71" fmla="*/ 3922400 w 6884912"/>
              <a:gd name="connsiteY71" fmla="*/ 205056 h 1161397"/>
              <a:gd name="connsiteX72" fmla="*/ 4013061 w 6884912"/>
              <a:gd name="connsiteY72" fmla="*/ 224874 h 1161397"/>
              <a:gd name="connsiteX73" fmla="*/ 4220717 w 6884912"/>
              <a:gd name="connsiteY73" fmla="*/ 192946 h 1161397"/>
              <a:gd name="connsiteX74" fmla="*/ 4228802 w 6884912"/>
              <a:gd name="connsiteY74" fmla="*/ 201468 h 1161397"/>
              <a:gd name="connsiteX75" fmla="*/ 4289361 w 6884912"/>
              <a:gd name="connsiteY75" fmla="*/ 196642 h 1161397"/>
              <a:gd name="connsiteX76" fmla="*/ 4498913 w 6884912"/>
              <a:gd name="connsiteY76" fmla="*/ 118915 h 1161397"/>
              <a:gd name="connsiteX77" fmla="*/ 4617330 w 6884912"/>
              <a:gd name="connsiteY77" fmla="*/ 111163 h 1161397"/>
              <a:gd name="connsiteX78" fmla="*/ 4659778 w 6884912"/>
              <a:gd name="connsiteY78" fmla="*/ 118219 h 1161397"/>
              <a:gd name="connsiteX79" fmla="*/ 4730870 w 6884912"/>
              <a:gd name="connsiteY79" fmla="*/ 129432 h 1161397"/>
              <a:gd name="connsiteX80" fmla="*/ 4844073 w 6884912"/>
              <a:gd name="connsiteY80" fmla="*/ 161768 h 1161397"/>
              <a:gd name="connsiteX81" fmla="*/ 4856454 w 6884912"/>
              <a:gd name="connsiteY81" fmla="*/ 130488 h 1161397"/>
              <a:gd name="connsiteX82" fmla="*/ 4920038 w 6884912"/>
              <a:gd name="connsiteY82" fmla="*/ 140418 h 1161397"/>
              <a:gd name="connsiteX83" fmla="*/ 5016639 w 6884912"/>
              <a:gd name="connsiteY83" fmla="*/ 158905 h 1161397"/>
              <a:gd name="connsiteX84" fmla="*/ 5072009 w 6884912"/>
              <a:gd name="connsiteY84" fmla="*/ 161502 h 1161397"/>
              <a:gd name="connsiteX85" fmla="*/ 5223626 w 6884912"/>
              <a:gd name="connsiteY85" fmla="*/ 177356 h 1161397"/>
              <a:gd name="connsiteX86" fmla="*/ 5375773 w 6884912"/>
              <a:gd name="connsiteY86" fmla="*/ 199913 h 1161397"/>
              <a:gd name="connsiteX87" fmla="*/ 5467502 w 6884912"/>
              <a:gd name="connsiteY87" fmla="*/ 250963 h 1161397"/>
              <a:gd name="connsiteX88" fmla="*/ 5592395 w 6884912"/>
              <a:gd name="connsiteY88" fmla="*/ 265434 h 1161397"/>
              <a:gd name="connsiteX89" fmla="*/ 5613532 w 6884912"/>
              <a:gd name="connsiteY89" fmla="*/ 273379 h 1161397"/>
              <a:gd name="connsiteX90" fmla="*/ 5642173 w 6884912"/>
              <a:gd name="connsiteY90" fmla="*/ 266904 h 1161397"/>
              <a:gd name="connsiteX91" fmla="*/ 5756910 w 6884912"/>
              <a:gd name="connsiteY91" fmla="*/ 239211 h 1161397"/>
              <a:gd name="connsiteX92" fmla="*/ 5846667 w 6884912"/>
              <a:gd name="connsiteY92" fmla="*/ 201786 h 1161397"/>
              <a:gd name="connsiteX93" fmla="*/ 5960732 w 6884912"/>
              <a:gd name="connsiteY93" fmla="*/ 220708 h 1161397"/>
              <a:gd name="connsiteX94" fmla="*/ 6029542 w 6884912"/>
              <a:gd name="connsiteY94" fmla="*/ 210339 h 1161397"/>
              <a:gd name="connsiteX95" fmla="*/ 6141123 w 6884912"/>
              <a:gd name="connsiteY95" fmla="*/ 159923 h 1161397"/>
              <a:gd name="connsiteX96" fmla="*/ 6290640 w 6884912"/>
              <a:gd name="connsiteY96" fmla="*/ 167441 h 1161397"/>
              <a:gd name="connsiteX97" fmla="*/ 6322806 w 6884912"/>
              <a:gd name="connsiteY97" fmla="*/ 213293 h 1161397"/>
              <a:gd name="connsiteX98" fmla="*/ 6380420 w 6884912"/>
              <a:gd name="connsiteY98" fmla="*/ 173195 h 1161397"/>
              <a:gd name="connsiteX99" fmla="*/ 6507891 w 6884912"/>
              <a:gd name="connsiteY99" fmla="*/ 118474 h 1161397"/>
              <a:gd name="connsiteX100" fmla="*/ 6571807 w 6884912"/>
              <a:gd name="connsiteY100" fmla="*/ 98636 h 1161397"/>
              <a:gd name="connsiteX101" fmla="*/ 6671880 w 6884912"/>
              <a:gd name="connsiteY101" fmla="*/ 82931 h 1161397"/>
              <a:gd name="connsiteX102" fmla="*/ 6702266 w 6884912"/>
              <a:gd name="connsiteY102" fmla="*/ 75470 h 1161397"/>
              <a:gd name="connsiteX103" fmla="*/ 6845802 w 6884912"/>
              <a:gd name="connsiteY103" fmla="*/ 24496 h 1161397"/>
              <a:gd name="connsiteX104" fmla="*/ 6884912 w 6884912"/>
              <a:gd name="connsiteY104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601644 w 6884912"/>
              <a:gd name="connsiteY7" fmla="*/ 1003997 h 1161397"/>
              <a:gd name="connsiteX8" fmla="*/ 651408 w 6884912"/>
              <a:gd name="connsiteY8" fmla="*/ 984938 h 1161397"/>
              <a:gd name="connsiteX9" fmla="*/ 723108 w 6884912"/>
              <a:gd name="connsiteY9" fmla="*/ 980081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38051 w 6884912"/>
              <a:gd name="connsiteY15" fmla="*/ 702034 h 1161397"/>
              <a:gd name="connsiteX16" fmla="*/ 1158800 w 6884912"/>
              <a:gd name="connsiteY16" fmla="*/ 700004 h 1161397"/>
              <a:gd name="connsiteX17" fmla="*/ 1166947 w 6884912"/>
              <a:gd name="connsiteY17" fmla="*/ 700762 h 1161397"/>
              <a:gd name="connsiteX18" fmla="*/ 1178135 w 6884912"/>
              <a:gd name="connsiteY18" fmla="*/ 698631 h 1161397"/>
              <a:gd name="connsiteX19" fmla="*/ 1178301 w 6884912"/>
              <a:gd name="connsiteY19" fmla="*/ 698094 h 1161397"/>
              <a:gd name="connsiteX20" fmla="*/ 1188995 w 6884912"/>
              <a:gd name="connsiteY20" fmla="*/ 697048 h 1161397"/>
              <a:gd name="connsiteX21" fmla="*/ 1242716 w 6884912"/>
              <a:gd name="connsiteY21" fmla="*/ 698052 h 1161397"/>
              <a:gd name="connsiteX22" fmla="*/ 1299977 w 6884912"/>
              <a:gd name="connsiteY22" fmla="*/ 639196 h 1161397"/>
              <a:gd name="connsiteX23" fmla="*/ 1326190 w 6884912"/>
              <a:gd name="connsiteY23" fmla="*/ 625955 h 1161397"/>
              <a:gd name="connsiteX24" fmla="*/ 1339600 w 6884912"/>
              <a:gd name="connsiteY24" fmla="*/ 616295 h 1161397"/>
              <a:gd name="connsiteX25" fmla="*/ 1340054 w 6884912"/>
              <a:gd name="connsiteY25" fmla="*/ 614022 h 1161397"/>
              <a:gd name="connsiteX26" fmla="*/ 1391606 w 6884912"/>
              <a:gd name="connsiteY26" fmla="*/ 615229 h 1161397"/>
              <a:gd name="connsiteX27" fmla="*/ 1397565 w 6884912"/>
              <a:gd name="connsiteY27" fmla="*/ 611490 h 1161397"/>
              <a:gd name="connsiteX28" fmla="*/ 1432302 w 6884912"/>
              <a:gd name="connsiteY28" fmla="*/ 617267 h 1161397"/>
              <a:gd name="connsiteX29" fmla="*/ 1449644 w 6884912"/>
              <a:gd name="connsiteY29" fmla="*/ 617591 h 1161397"/>
              <a:gd name="connsiteX30" fmla="*/ 1455793 w 6884912"/>
              <a:gd name="connsiteY30" fmla="*/ 623174 h 1161397"/>
              <a:gd name="connsiteX31" fmla="*/ 1480758 w 6884912"/>
              <a:gd name="connsiteY31" fmla="*/ 620863 h 1161397"/>
              <a:gd name="connsiteX32" fmla="*/ 1483154 w 6884912"/>
              <a:gd name="connsiteY32" fmla="*/ 618527 h 1161397"/>
              <a:gd name="connsiteX33" fmla="*/ 1505495 w 6884912"/>
              <a:gd name="connsiteY33" fmla="*/ 624325 h 1161397"/>
              <a:gd name="connsiteX34" fmla="*/ 1526340 w 6884912"/>
              <a:gd name="connsiteY34" fmla="*/ 638496 h 1161397"/>
              <a:gd name="connsiteX35" fmla="*/ 1731986 w 6884912"/>
              <a:gd name="connsiteY35" fmla="*/ 589682 h 1161397"/>
              <a:gd name="connsiteX36" fmla="*/ 1927935 w 6884912"/>
              <a:gd name="connsiteY36" fmla="*/ 628540 h 1161397"/>
              <a:gd name="connsiteX37" fmla="*/ 2039075 w 6884912"/>
              <a:gd name="connsiteY37" fmla="*/ 599964 h 1161397"/>
              <a:gd name="connsiteX38" fmla="*/ 2066980 w 6884912"/>
              <a:gd name="connsiteY38" fmla="*/ 550413 h 1161397"/>
              <a:gd name="connsiteX39" fmla="*/ 2352236 w 6884912"/>
              <a:gd name="connsiteY39" fmla="*/ 519602 h 1161397"/>
              <a:gd name="connsiteX40" fmla="*/ 2420791 w 6884912"/>
              <a:gd name="connsiteY40" fmla="*/ 492826 h 1161397"/>
              <a:gd name="connsiteX41" fmla="*/ 2489932 w 6884912"/>
              <a:gd name="connsiteY41" fmla="*/ 507864 h 1161397"/>
              <a:gd name="connsiteX42" fmla="*/ 2512917 w 6884912"/>
              <a:gd name="connsiteY42" fmla="*/ 489127 h 1161397"/>
              <a:gd name="connsiteX43" fmla="*/ 2516783 w 6884912"/>
              <a:gd name="connsiteY43" fmla="*/ 485473 h 1161397"/>
              <a:gd name="connsiteX44" fmla="*/ 2534360 w 6884912"/>
              <a:gd name="connsiteY44" fmla="*/ 480064 h 1161397"/>
              <a:gd name="connsiteX45" fmla="*/ 2536691 w 6884912"/>
              <a:gd name="connsiteY45" fmla="*/ 467018 h 1161397"/>
              <a:gd name="connsiteX46" fmla="*/ 2561265 w 6884912"/>
              <a:gd name="connsiteY46" fmla="*/ 450623 h 1161397"/>
              <a:gd name="connsiteX47" fmla="*/ 2594349 w 6884912"/>
              <a:gd name="connsiteY47" fmla="*/ 443884 h 1161397"/>
              <a:gd name="connsiteX48" fmla="*/ 2754324 w 6884912"/>
              <a:gd name="connsiteY48" fmla="*/ 424766 h 1161397"/>
              <a:gd name="connsiteX49" fmla="*/ 2848470 w 6884912"/>
              <a:gd name="connsiteY49" fmla="*/ 405966 h 1161397"/>
              <a:gd name="connsiteX50" fmla="*/ 2881772 w 6884912"/>
              <a:gd name="connsiteY50" fmla="*/ 387260 h 1161397"/>
              <a:gd name="connsiteX51" fmla="*/ 2929932 w 6884912"/>
              <a:gd name="connsiteY51" fmla="*/ 368912 h 1161397"/>
              <a:gd name="connsiteX52" fmla="*/ 3013020 w 6884912"/>
              <a:gd name="connsiteY52" fmla="*/ 327578 h 1161397"/>
              <a:gd name="connsiteX53" fmla="*/ 3222191 w 6884912"/>
              <a:gd name="connsiteY53" fmla="*/ 307887 h 1161397"/>
              <a:gd name="connsiteX54" fmla="*/ 3227953 w 6884912"/>
              <a:gd name="connsiteY54" fmla="*/ 297650 h 1161397"/>
              <a:gd name="connsiteX55" fmla="*/ 3510042 w 6884912"/>
              <a:gd name="connsiteY55" fmla="*/ 311820 h 1161397"/>
              <a:gd name="connsiteX56" fmla="*/ 3626773 w 6884912"/>
              <a:gd name="connsiteY56" fmla="*/ 290452 h 1161397"/>
              <a:gd name="connsiteX57" fmla="*/ 3666217 w 6884912"/>
              <a:gd name="connsiteY57" fmla="*/ 273255 h 1161397"/>
              <a:gd name="connsiteX58" fmla="*/ 3732427 w 6884912"/>
              <a:gd name="connsiteY58" fmla="*/ 245039 h 1161397"/>
              <a:gd name="connsiteX59" fmla="*/ 3777022 w 6884912"/>
              <a:gd name="connsiteY59" fmla="*/ 200276 h 1161397"/>
              <a:gd name="connsiteX60" fmla="*/ 3791246 w 6884912"/>
              <a:gd name="connsiteY60" fmla="*/ 189996 h 1161397"/>
              <a:gd name="connsiteX61" fmla="*/ 3819864 w 6884912"/>
              <a:gd name="connsiteY61" fmla="*/ 194605 h 1161397"/>
              <a:gd name="connsiteX62" fmla="*/ 3830398 w 6884912"/>
              <a:gd name="connsiteY62" fmla="*/ 188383 h 1161397"/>
              <a:gd name="connsiteX63" fmla="*/ 3834360 w 6884912"/>
              <a:gd name="connsiteY63" fmla="*/ 188992 h 1161397"/>
              <a:gd name="connsiteX64" fmla="*/ 3843715 w 6884912"/>
              <a:gd name="connsiteY64" fmla="*/ 188752 h 1161397"/>
              <a:gd name="connsiteX65" fmla="*/ 3842609 w 6884912"/>
              <a:gd name="connsiteY65" fmla="*/ 197386 h 1161397"/>
              <a:gd name="connsiteX66" fmla="*/ 3853961 w 6884912"/>
              <a:gd name="connsiteY66" fmla="*/ 213380 h 1161397"/>
              <a:gd name="connsiteX67" fmla="*/ 3907640 w 6884912"/>
              <a:gd name="connsiteY67" fmla="*/ 207568 h 1161397"/>
              <a:gd name="connsiteX68" fmla="*/ 3910449 w 6884912"/>
              <a:gd name="connsiteY68" fmla="*/ 197808 h 1161397"/>
              <a:gd name="connsiteX69" fmla="*/ 3917197 w 6884912"/>
              <a:gd name="connsiteY69" fmla="*/ 196121 h 1161397"/>
              <a:gd name="connsiteX70" fmla="*/ 3922400 w 6884912"/>
              <a:gd name="connsiteY70" fmla="*/ 205056 h 1161397"/>
              <a:gd name="connsiteX71" fmla="*/ 4013061 w 6884912"/>
              <a:gd name="connsiteY71" fmla="*/ 224874 h 1161397"/>
              <a:gd name="connsiteX72" fmla="*/ 4220717 w 6884912"/>
              <a:gd name="connsiteY72" fmla="*/ 192946 h 1161397"/>
              <a:gd name="connsiteX73" fmla="*/ 4228802 w 6884912"/>
              <a:gd name="connsiteY73" fmla="*/ 201468 h 1161397"/>
              <a:gd name="connsiteX74" fmla="*/ 4289361 w 6884912"/>
              <a:gd name="connsiteY74" fmla="*/ 196642 h 1161397"/>
              <a:gd name="connsiteX75" fmla="*/ 4498913 w 6884912"/>
              <a:gd name="connsiteY75" fmla="*/ 118915 h 1161397"/>
              <a:gd name="connsiteX76" fmla="*/ 4617330 w 6884912"/>
              <a:gd name="connsiteY76" fmla="*/ 111163 h 1161397"/>
              <a:gd name="connsiteX77" fmla="*/ 4659778 w 6884912"/>
              <a:gd name="connsiteY77" fmla="*/ 118219 h 1161397"/>
              <a:gd name="connsiteX78" fmla="*/ 4730870 w 6884912"/>
              <a:gd name="connsiteY78" fmla="*/ 129432 h 1161397"/>
              <a:gd name="connsiteX79" fmla="*/ 4844073 w 6884912"/>
              <a:gd name="connsiteY79" fmla="*/ 161768 h 1161397"/>
              <a:gd name="connsiteX80" fmla="*/ 4856454 w 6884912"/>
              <a:gd name="connsiteY80" fmla="*/ 130488 h 1161397"/>
              <a:gd name="connsiteX81" fmla="*/ 4920038 w 6884912"/>
              <a:gd name="connsiteY81" fmla="*/ 140418 h 1161397"/>
              <a:gd name="connsiteX82" fmla="*/ 5016639 w 6884912"/>
              <a:gd name="connsiteY82" fmla="*/ 158905 h 1161397"/>
              <a:gd name="connsiteX83" fmla="*/ 5072009 w 6884912"/>
              <a:gd name="connsiteY83" fmla="*/ 161502 h 1161397"/>
              <a:gd name="connsiteX84" fmla="*/ 5223626 w 6884912"/>
              <a:gd name="connsiteY84" fmla="*/ 177356 h 1161397"/>
              <a:gd name="connsiteX85" fmla="*/ 5375773 w 6884912"/>
              <a:gd name="connsiteY85" fmla="*/ 199913 h 1161397"/>
              <a:gd name="connsiteX86" fmla="*/ 5467502 w 6884912"/>
              <a:gd name="connsiteY86" fmla="*/ 250963 h 1161397"/>
              <a:gd name="connsiteX87" fmla="*/ 5592395 w 6884912"/>
              <a:gd name="connsiteY87" fmla="*/ 265434 h 1161397"/>
              <a:gd name="connsiteX88" fmla="*/ 5613532 w 6884912"/>
              <a:gd name="connsiteY88" fmla="*/ 273379 h 1161397"/>
              <a:gd name="connsiteX89" fmla="*/ 5642173 w 6884912"/>
              <a:gd name="connsiteY89" fmla="*/ 266904 h 1161397"/>
              <a:gd name="connsiteX90" fmla="*/ 5756910 w 6884912"/>
              <a:gd name="connsiteY90" fmla="*/ 239211 h 1161397"/>
              <a:gd name="connsiteX91" fmla="*/ 5846667 w 6884912"/>
              <a:gd name="connsiteY91" fmla="*/ 201786 h 1161397"/>
              <a:gd name="connsiteX92" fmla="*/ 5960732 w 6884912"/>
              <a:gd name="connsiteY92" fmla="*/ 220708 h 1161397"/>
              <a:gd name="connsiteX93" fmla="*/ 6029542 w 6884912"/>
              <a:gd name="connsiteY93" fmla="*/ 210339 h 1161397"/>
              <a:gd name="connsiteX94" fmla="*/ 6141123 w 6884912"/>
              <a:gd name="connsiteY94" fmla="*/ 159923 h 1161397"/>
              <a:gd name="connsiteX95" fmla="*/ 6290640 w 6884912"/>
              <a:gd name="connsiteY95" fmla="*/ 167441 h 1161397"/>
              <a:gd name="connsiteX96" fmla="*/ 6322806 w 6884912"/>
              <a:gd name="connsiteY96" fmla="*/ 213293 h 1161397"/>
              <a:gd name="connsiteX97" fmla="*/ 6380420 w 6884912"/>
              <a:gd name="connsiteY97" fmla="*/ 173195 h 1161397"/>
              <a:gd name="connsiteX98" fmla="*/ 6507891 w 6884912"/>
              <a:gd name="connsiteY98" fmla="*/ 118474 h 1161397"/>
              <a:gd name="connsiteX99" fmla="*/ 6571807 w 6884912"/>
              <a:gd name="connsiteY99" fmla="*/ 98636 h 1161397"/>
              <a:gd name="connsiteX100" fmla="*/ 6671880 w 6884912"/>
              <a:gd name="connsiteY100" fmla="*/ 82931 h 1161397"/>
              <a:gd name="connsiteX101" fmla="*/ 6702266 w 6884912"/>
              <a:gd name="connsiteY101" fmla="*/ 75470 h 1161397"/>
              <a:gd name="connsiteX102" fmla="*/ 6845802 w 6884912"/>
              <a:gd name="connsiteY102" fmla="*/ 24496 h 1161397"/>
              <a:gd name="connsiteX103" fmla="*/ 6884912 w 6884912"/>
              <a:gd name="connsiteY103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80081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38051 w 6884912"/>
              <a:gd name="connsiteY15" fmla="*/ 702034 h 1161397"/>
              <a:gd name="connsiteX16" fmla="*/ 1158800 w 6884912"/>
              <a:gd name="connsiteY16" fmla="*/ 700004 h 1161397"/>
              <a:gd name="connsiteX17" fmla="*/ 1166947 w 6884912"/>
              <a:gd name="connsiteY17" fmla="*/ 700762 h 1161397"/>
              <a:gd name="connsiteX18" fmla="*/ 1178135 w 6884912"/>
              <a:gd name="connsiteY18" fmla="*/ 698631 h 1161397"/>
              <a:gd name="connsiteX19" fmla="*/ 1178301 w 6884912"/>
              <a:gd name="connsiteY19" fmla="*/ 698094 h 1161397"/>
              <a:gd name="connsiteX20" fmla="*/ 1188995 w 6884912"/>
              <a:gd name="connsiteY20" fmla="*/ 697048 h 1161397"/>
              <a:gd name="connsiteX21" fmla="*/ 1242716 w 6884912"/>
              <a:gd name="connsiteY21" fmla="*/ 698052 h 1161397"/>
              <a:gd name="connsiteX22" fmla="*/ 1299977 w 6884912"/>
              <a:gd name="connsiteY22" fmla="*/ 639196 h 1161397"/>
              <a:gd name="connsiteX23" fmla="*/ 1326190 w 6884912"/>
              <a:gd name="connsiteY23" fmla="*/ 625955 h 1161397"/>
              <a:gd name="connsiteX24" fmla="*/ 1339600 w 6884912"/>
              <a:gd name="connsiteY24" fmla="*/ 616295 h 1161397"/>
              <a:gd name="connsiteX25" fmla="*/ 1340054 w 6884912"/>
              <a:gd name="connsiteY25" fmla="*/ 614022 h 1161397"/>
              <a:gd name="connsiteX26" fmla="*/ 1391606 w 6884912"/>
              <a:gd name="connsiteY26" fmla="*/ 615229 h 1161397"/>
              <a:gd name="connsiteX27" fmla="*/ 1397565 w 6884912"/>
              <a:gd name="connsiteY27" fmla="*/ 611490 h 1161397"/>
              <a:gd name="connsiteX28" fmla="*/ 1432302 w 6884912"/>
              <a:gd name="connsiteY28" fmla="*/ 617267 h 1161397"/>
              <a:gd name="connsiteX29" fmla="*/ 1449644 w 6884912"/>
              <a:gd name="connsiteY29" fmla="*/ 617591 h 1161397"/>
              <a:gd name="connsiteX30" fmla="*/ 1455793 w 6884912"/>
              <a:gd name="connsiteY30" fmla="*/ 623174 h 1161397"/>
              <a:gd name="connsiteX31" fmla="*/ 1480758 w 6884912"/>
              <a:gd name="connsiteY31" fmla="*/ 620863 h 1161397"/>
              <a:gd name="connsiteX32" fmla="*/ 1483154 w 6884912"/>
              <a:gd name="connsiteY32" fmla="*/ 618527 h 1161397"/>
              <a:gd name="connsiteX33" fmla="*/ 1505495 w 6884912"/>
              <a:gd name="connsiteY33" fmla="*/ 624325 h 1161397"/>
              <a:gd name="connsiteX34" fmla="*/ 1526340 w 6884912"/>
              <a:gd name="connsiteY34" fmla="*/ 638496 h 1161397"/>
              <a:gd name="connsiteX35" fmla="*/ 1731986 w 6884912"/>
              <a:gd name="connsiteY35" fmla="*/ 589682 h 1161397"/>
              <a:gd name="connsiteX36" fmla="*/ 1927935 w 6884912"/>
              <a:gd name="connsiteY36" fmla="*/ 628540 h 1161397"/>
              <a:gd name="connsiteX37" fmla="*/ 2039075 w 6884912"/>
              <a:gd name="connsiteY37" fmla="*/ 599964 h 1161397"/>
              <a:gd name="connsiteX38" fmla="*/ 2066980 w 6884912"/>
              <a:gd name="connsiteY38" fmla="*/ 550413 h 1161397"/>
              <a:gd name="connsiteX39" fmla="*/ 2352236 w 6884912"/>
              <a:gd name="connsiteY39" fmla="*/ 519602 h 1161397"/>
              <a:gd name="connsiteX40" fmla="*/ 2420791 w 6884912"/>
              <a:gd name="connsiteY40" fmla="*/ 492826 h 1161397"/>
              <a:gd name="connsiteX41" fmla="*/ 2489932 w 6884912"/>
              <a:gd name="connsiteY41" fmla="*/ 507864 h 1161397"/>
              <a:gd name="connsiteX42" fmla="*/ 2512917 w 6884912"/>
              <a:gd name="connsiteY42" fmla="*/ 489127 h 1161397"/>
              <a:gd name="connsiteX43" fmla="*/ 2516783 w 6884912"/>
              <a:gd name="connsiteY43" fmla="*/ 485473 h 1161397"/>
              <a:gd name="connsiteX44" fmla="*/ 2534360 w 6884912"/>
              <a:gd name="connsiteY44" fmla="*/ 480064 h 1161397"/>
              <a:gd name="connsiteX45" fmla="*/ 2536691 w 6884912"/>
              <a:gd name="connsiteY45" fmla="*/ 467018 h 1161397"/>
              <a:gd name="connsiteX46" fmla="*/ 2561265 w 6884912"/>
              <a:gd name="connsiteY46" fmla="*/ 450623 h 1161397"/>
              <a:gd name="connsiteX47" fmla="*/ 2594349 w 6884912"/>
              <a:gd name="connsiteY47" fmla="*/ 443884 h 1161397"/>
              <a:gd name="connsiteX48" fmla="*/ 2754324 w 6884912"/>
              <a:gd name="connsiteY48" fmla="*/ 424766 h 1161397"/>
              <a:gd name="connsiteX49" fmla="*/ 2848470 w 6884912"/>
              <a:gd name="connsiteY49" fmla="*/ 405966 h 1161397"/>
              <a:gd name="connsiteX50" fmla="*/ 2881772 w 6884912"/>
              <a:gd name="connsiteY50" fmla="*/ 387260 h 1161397"/>
              <a:gd name="connsiteX51" fmla="*/ 2929932 w 6884912"/>
              <a:gd name="connsiteY51" fmla="*/ 368912 h 1161397"/>
              <a:gd name="connsiteX52" fmla="*/ 3013020 w 6884912"/>
              <a:gd name="connsiteY52" fmla="*/ 327578 h 1161397"/>
              <a:gd name="connsiteX53" fmla="*/ 3222191 w 6884912"/>
              <a:gd name="connsiteY53" fmla="*/ 307887 h 1161397"/>
              <a:gd name="connsiteX54" fmla="*/ 3227953 w 6884912"/>
              <a:gd name="connsiteY54" fmla="*/ 297650 h 1161397"/>
              <a:gd name="connsiteX55" fmla="*/ 3510042 w 6884912"/>
              <a:gd name="connsiteY55" fmla="*/ 311820 h 1161397"/>
              <a:gd name="connsiteX56" fmla="*/ 3626773 w 6884912"/>
              <a:gd name="connsiteY56" fmla="*/ 290452 h 1161397"/>
              <a:gd name="connsiteX57" fmla="*/ 3666217 w 6884912"/>
              <a:gd name="connsiteY57" fmla="*/ 273255 h 1161397"/>
              <a:gd name="connsiteX58" fmla="*/ 3732427 w 6884912"/>
              <a:gd name="connsiteY58" fmla="*/ 245039 h 1161397"/>
              <a:gd name="connsiteX59" fmla="*/ 3777022 w 6884912"/>
              <a:gd name="connsiteY59" fmla="*/ 200276 h 1161397"/>
              <a:gd name="connsiteX60" fmla="*/ 3791246 w 6884912"/>
              <a:gd name="connsiteY60" fmla="*/ 189996 h 1161397"/>
              <a:gd name="connsiteX61" fmla="*/ 3819864 w 6884912"/>
              <a:gd name="connsiteY61" fmla="*/ 194605 h 1161397"/>
              <a:gd name="connsiteX62" fmla="*/ 3830398 w 6884912"/>
              <a:gd name="connsiteY62" fmla="*/ 188383 h 1161397"/>
              <a:gd name="connsiteX63" fmla="*/ 3834360 w 6884912"/>
              <a:gd name="connsiteY63" fmla="*/ 188992 h 1161397"/>
              <a:gd name="connsiteX64" fmla="*/ 3843715 w 6884912"/>
              <a:gd name="connsiteY64" fmla="*/ 188752 h 1161397"/>
              <a:gd name="connsiteX65" fmla="*/ 3842609 w 6884912"/>
              <a:gd name="connsiteY65" fmla="*/ 197386 h 1161397"/>
              <a:gd name="connsiteX66" fmla="*/ 3853961 w 6884912"/>
              <a:gd name="connsiteY66" fmla="*/ 213380 h 1161397"/>
              <a:gd name="connsiteX67" fmla="*/ 3907640 w 6884912"/>
              <a:gd name="connsiteY67" fmla="*/ 207568 h 1161397"/>
              <a:gd name="connsiteX68" fmla="*/ 3910449 w 6884912"/>
              <a:gd name="connsiteY68" fmla="*/ 197808 h 1161397"/>
              <a:gd name="connsiteX69" fmla="*/ 3917197 w 6884912"/>
              <a:gd name="connsiteY69" fmla="*/ 196121 h 1161397"/>
              <a:gd name="connsiteX70" fmla="*/ 3922400 w 6884912"/>
              <a:gd name="connsiteY70" fmla="*/ 205056 h 1161397"/>
              <a:gd name="connsiteX71" fmla="*/ 4013061 w 6884912"/>
              <a:gd name="connsiteY71" fmla="*/ 224874 h 1161397"/>
              <a:gd name="connsiteX72" fmla="*/ 4220717 w 6884912"/>
              <a:gd name="connsiteY72" fmla="*/ 192946 h 1161397"/>
              <a:gd name="connsiteX73" fmla="*/ 4228802 w 6884912"/>
              <a:gd name="connsiteY73" fmla="*/ 201468 h 1161397"/>
              <a:gd name="connsiteX74" fmla="*/ 4289361 w 6884912"/>
              <a:gd name="connsiteY74" fmla="*/ 196642 h 1161397"/>
              <a:gd name="connsiteX75" fmla="*/ 4498913 w 6884912"/>
              <a:gd name="connsiteY75" fmla="*/ 118915 h 1161397"/>
              <a:gd name="connsiteX76" fmla="*/ 4617330 w 6884912"/>
              <a:gd name="connsiteY76" fmla="*/ 111163 h 1161397"/>
              <a:gd name="connsiteX77" fmla="*/ 4659778 w 6884912"/>
              <a:gd name="connsiteY77" fmla="*/ 118219 h 1161397"/>
              <a:gd name="connsiteX78" fmla="*/ 4730870 w 6884912"/>
              <a:gd name="connsiteY78" fmla="*/ 129432 h 1161397"/>
              <a:gd name="connsiteX79" fmla="*/ 4844073 w 6884912"/>
              <a:gd name="connsiteY79" fmla="*/ 161768 h 1161397"/>
              <a:gd name="connsiteX80" fmla="*/ 4856454 w 6884912"/>
              <a:gd name="connsiteY80" fmla="*/ 130488 h 1161397"/>
              <a:gd name="connsiteX81" fmla="*/ 4920038 w 6884912"/>
              <a:gd name="connsiteY81" fmla="*/ 140418 h 1161397"/>
              <a:gd name="connsiteX82" fmla="*/ 5016639 w 6884912"/>
              <a:gd name="connsiteY82" fmla="*/ 158905 h 1161397"/>
              <a:gd name="connsiteX83" fmla="*/ 5072009 w 6884912"/>
              <a:gd name="connsiteY83" fmla="*/ 161502 h 1161397"/>
              <a:gd name="connsiteX84" fmla="*/ 5223626 w 6884912"/>
              <a:gd name="connsiteY84" fmla="*/ 177356 h 1161397"/>
              <a:gd name="connsiteX85" fmla="*/ 5375773 w 6884912"/>
              <a:gd name="connsiteY85" fmla="*/ 199913 h 1161397"/>
              <a:gd name="connsiteX86" fmla="*/ 5467502 w 6884912"/>
              <a:gd name="connsiteY86" fmla="*/ 250963 h 1161397"/>
              <a:gd name="connsiteX87" fmla="*/ 5592395 w 6884912"/>
              <a:gd name="connsiteY87" fmla="*/ 265434 h 1161397"/>
              <a:gd name="connsiteX88" fmla="*/ 5613532 w 6884912"/>
              <a:gd name="connsiteY88" fmla="*/ 273379 h 1161397"/>
              <a:gd name="connsiteX89" fmla="*/ 5642173 w 6884912"/>
              <a:gd name="connsiteY89" fmla="*/ 266904 h 1161397"/>
              <a:gd name="connsiteX90" fmla="*/ 5756910 w 6884912"/>
              <a:gd name="connsiteY90" fmla="*/ 239211 h 1161397"/>
              <a:gd name="connsiteX91" fmla="*/ 5846667 w 6884912"/>
              <a:gd name="connsiteY91" fmla="*/ 201786 h 1161397"/>
              <a:gd name="connsiteX92" fmla="*/ 5960732 w 6884912"/>
              <a:gd name="connsiteY92" fmla="*/ 220708 h 1161397"/>
              <a:gd name="connsiteX93" fmla="*/ 6029542 w 6884912"/>
              <a:gd name="connsiteY93" fmla="*/ 210339 h 1161397"/>
              <a:gd name="connsiteX94" fmla="*/ 6141123 w 6884912"/>
              <a:gd name="connsiteY94" fmla="*/ 159923 h 1161397"/>
              <a:gd name="connsiteX95" fmla="*/ 6290640 w 6884912"/>
              <a:gd name="connsiteY95" fmla="*/ 167441 h 1161397"/>
              <a:gd name="connsiteX96" fmla="*/ 6322806 w 6884912"/>
              <a:gd name="connsiteY96" fmla="*/ 213293 h 1161397"/>
              <a:gd name="connsiteX97" fmla="*/ 6380420 w 6884912"/>
              <a:gd name="connsiteY97" fmla="*/ 173195 h 1161397"/>
              <a:gd name="connsiteX98" fmla="*/ 6507891 w 6884912"/>
              <a:gd name="connsiteY98" fmla="*/ 118474 h 1161397"/>
              <a:gd name="connsiteX99" fmla="*/ 6571807 w 6884912"/>
              <a:gd name="connsiteY99" fmla="*/ 98636 h 1161397"/>
              <a:gd name="connsiteX100" fmla="*/ 6671880 w 6884912"/>
              <a:gd name="connsiteY100" fmla="*/ 82931 h 1161397"/>
              <a:gd name="connsiteX101" fmla="*/ 6702266 w 6884912"/>
              <a:gd name="connsiteY101" fmla="*/ 75470 h 1161397"/>
              <a:gd name="connsiteX102" fmla="*/ 6845802 w 6884912"/>
              <a:gd name="connsiteY102" fmla="*/ 24496 h 1161397"/>
              <a:gd name="connsiteX103" fmla="*/ 6884912 w 6884912"/>
              <a:gd name="connsiteY103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38051 w 6884912"/>
              <a:gd name="connsiteY15" fmla="*/ 702034 h 1161397"/>
              <a:gd name="connsiteX16" fmla="*/ 1158800 w 6884912"/>
              <a:gd name="connsiteY16" fmla="*/ 700004 h 1161397"/>
              <a:gd name="connsiteX17" fmla="*/ 1166947 w 6884912"/>
              <a:gd name="connsiteY17" fmla="*/ 700762 h 1161397"/>
              <a:gd name="connsiteX18" fmla="*/ 1178135 w 6884912"/>
              <a:gd name="connsiteY18" fmla="*/ 698631 h 1161397"/>
              <a:gd name="connsiteX19" fmla="*/ 1178301 w 6884912"/>
              <a:gd name="connsiteY19" fmla="*/ 698094 h 1161397"/>
              <a:gd name="connsiteX20" fmla="*/ 1188995 w 6884912"/>
              <a:gd name="connsiteY20" fmla="*/ 697048 h 1161397"/>
              <a:gd name="connsiteX21" fmla="*/ 1242716 w 6884912"/>
              <a:gd name="connsiteY21" fmla="*/ 698052 h 1161397"/>
              <a:gd name="connsiteX22" fmla="*/ 1299977 w 6884912"/>
              <a:gd name="connsiteY22" fmla="*/ 639196 h 1161397"/>
              <a:gd name="connsiteX23" fmla="*/ 1326190 w 6884912"/>
              <a:gd name="connsiteY23" fmla="*/ 625955 h 1161397"/>
              <a:gd name="connsiteX24" fmla="*/ 1339600 w 6884912"/>
              <a:gd name="connsiteY24" fmla="*/ 616295 h 1161397"/>
              <a:gd name="connsiteX25" fmla="*/ 1340054 w 6884912"/>
              <a:gd name="connsiteY25" fmla="*/ 614022 h 1161397"/>
              <a:gd name="connsiteX26" fmla="*/ 1391606 w 6884912"/>
              <a:gd name="connsiteY26" fmla="*/ 615229 h 1161397"/>
              <a:gd name="connsiteX27" fmla="*/ 1397565 w 6884912"/>
              <a:gd name="connsiteY27" fmla="*/ 611490 h 1161397"/>
              <a:gd name="connsiteX28" fmla="*/ 1432302 w 6884912"/>
              <a:gd name="connsiteY28" fmla="*/ 617267 h 1161397"/>
              <a:gd name="connsiteX29" fmla="*/ 1449644 w 6884912"/>
              <a:gd name="connsiteY29" fmla="*/ 617591 h 1161397"/>
              <a:gd name="connsiteX30" fmla="*/ 1455793 w 6884912"/>
              <a:gd name="connsiteY30" fmla="*/ 623174 h 1161397"/>
              <a:gd name="connsiteX31" fmla="*/ 1480758 w 6884912"/>
              <a:gd name="connsiteY31" fmla="*/ 620863 h 1161397"/>
              <a:gd name="connsiteX32" fmla="*/ 1483154 w 6884912"/>
              <a:gd name="connsiteY32" fmla="*/ 618527 h 1161397"/>
              <a:gd name="connsiteX33" fmla="*/ 1505495 w 6884912"/>
              <a:gd name="connsiteY33" fmla="*/ 624325 h 1161397"/>
              <a:gd name="connsiteX34" fmla="*/ 1526340 w 6884912"/>
              <a:gd name="connsiteY34" fmla="*/ 638496 h 1161397"/>
              <a:gd name="connsiteX35" fmla="*/ 1731986 w 6884912"/>
              <a:gd name="connsiteY35" fmla="*/ 589682 h 1161397"/>
              <a:gd name="connsiteX36" fmla="*/ 1927935 w 6884912"/>
              <a:gd name="connsiteY36" fmla="*/ 628540 h 1161397"/>
              <a:gd name="connsiteX37" fmla="*/ 2039075 w 6884912"/>
              <a:gd name="connsiteY37" fmla="*/ 599964 h 1161397"/>
              <a:gd name="connsiteX38" fmla="*/ 2066980 w 6884912"/>
              <a:gd name="connsiteY38" fmla="*/ 550413 h 1161397"/>
              <a:gd name="connsiteX39" fmla="*/ 2352236 w 6884912"/>
              <a:gd name="connsiteY39" fmla="*/ 519602 h 1161397"/>
              <a:gd name="connsiteX40" fmla="*/ 2420791 w 6884912"/>
              <a:gd name="connsiteY40" fmla="*/ 492826 h 1161397"/>
              <a:gd name="connsiteX41" fmla="*/ 2489932 w 6884912"/>
              <a:gd name="connsiteY41" fmla="*/ 507864 h 1161397"/>
              <a:gd name="connsiteX42" fmla="*/ 2512917 w 6884912"/>
              <a:gd name="connsiteY42" fmla="*/ 489127 h 1161397"/>
              <a:gd name="connsiteX43" fmla="*/ 2516783 w 6884912"/>
              <a:gd name="connsiteY43" fmla="*/ 485473 h 1161397"/>
              <a:gd name="connsiteX44" fmla="*/ 2534360 w 6884912"/>
              <a:gd name="connsiteY44" fmla="*/ 480064 h 1161397"/>
              <a:gd name="connsiteX45" fmla="*/ 2536691 w 6884912"/>
              <a:gd name="connsiteY45" fmla="*/ 467018 h 1161397"/>
              <a:gd name="connsiteX46" fmla="*/ 2561265 w 6884912"/>
              <a:gd name="connsiteY46" fmla="*/ 450623 h 1161397"/>
              <a:gd name="connsiteX47" fmla="*/ 2594349 w 6884912"/>
              <a:gd name="connsiteY47" fmla="*/ 443884 h 1161397"/>
              <a:gd name="connsiteX48" fmla="*/ 2754324 w 6884912"/>
              <a:gd name="connsiteY48" fmla="*/ 424766 h 1161397"/>
              <a:gd name="connsiteX49" fmla="*/ 2848470 w 6884912"/>
              <a:gd name="connsiteY49" fmla="*/ 405966 h 1161397"/>
              <a:gd name="connsiteX50" fmla="*/ 2881772 w 6884912"/>
              <a:gd name="connsiteY50" fmla="*/ 387260 h 1161397"/>
              <a:gd name="connsiteX51" fmla="*/ 2929932 w 6884912"/>
              <a:gd name="connsiteY51" fmla="*/ 368912 h 1161397"/>
              <a:gd name="connsiteX52" fmla="*/ 3013020 w 6884912"/>
              <a:gd name="connsiteY52" fmla="*/ 327578 h 1161397"/>
              <a:gd name="connsiteX53" fmla="*/ 3222191 w 6884912"/>
              <a:gd name="connsiteY53" fmla="*/ 307887 h 1161397"/>
              <a:gd name="connsiteX54" fmla="*/ 3227953 w 6884912"/>
              <a:gd name="connsiteY54" fmla="*/ 297650 h 1161397"/>
              <a:gd name="connsiteX55" fmla="*/ 3510042 w 6884912"/>
              <a:gd name="connsiteY55" fmla="*/ 311820 h 1161397"/>
              <a:gd name="connsiteX56" fmla="*/ 3626773 w 6884912"/>
              <a:gd name="connsiteY56" fmla="*/ 290452 h 1161397"/>
              <a:gd name="connsiteX57" fmla="*/ 3666217 w 6884912"/>
              <a:gd name="connsiteY57" fmla="*/ 273255 h 1161397"/>
              <a:gd name="connsiteX58" fmla="*/ 3732427 w 6884912"/>
              <a:gd name="connsiteY58" fmla="*/ 245039 h 1161397"/>
              <a:gd name="connsiteX59" fmla="*/ 3777022 w 6884912"/>
              <a:gd name="connsiteY59" fmla="*/ 200276 h 1161397"/>
              <a:gd name="connsiteX60" fmla="*/ 3791246 w 6884912"/>
              <a:gd name="connsiteY60" fmla="*/ 189996 h 1161397"/>
              <a:gd name="connsiteX61" fmla="*/ 3819864 w 6884912"/>
              <a:gd name="connsiteY61" fmla="*/ 194605 h 1161397"/>
              <a:gd name="connsiteX62" fmla="*/ 3830398 w 6884912"/>
              <a:gd name="connsiteY62" fmla="*/ 188383 h 1161397"/>
              <a:gd name="connsiteX63" fmla="*/ 3834360 w 6884912"/>
              <a:gd name="connsiteY63" fmla="*/ 188992 h 1161397"/>
              <a:gd name="connsiteX64" fmla="*/ 3843715 w 6884912"/>
              <a:gd name="connsiteY64" fmla="*/ 188752 h 1161397"/>
              <a:gd name="connsiteX65" fmla="*/ 3842609 w 6884912"/>
              <a:gd name="connsiteY65" fmla="*/ 197386 h 1161397"/>
              <a:gd name="connsiteX66" fmla="*/ 3853961 w 6884912"/>
              <a:gd name="connsiteY66" fmla="*/ 213380 h 1161397"/>
              <a:gd name="connsiteX67" fmla="*/ 3907640 w 6884912"/>
              <a:gd name="connsiteY67" fmla="*/ 207568 h 1161397"/>
              <a:gd name="connsiteX68" fmla="*/ 3910449 w 6884912"/>
              <a:gd name="connsiteY68" fmla="*/ 197808 h 1161397"/>
              <a:gd name="connsiteX69" fmla="*/ 3917197 w 6884912"/>
              <a:gd name="connsiteY69" fmla="*/ 196121 h 1161397"/>
              <a:gd name="connsiteX70" fmla="*/ 3922400 w 6884912"/>
              <a:gd name="connsiteY70" fmla="*/ 205056 h 1161397"/>
              <a:gd name="connsiteX71" fmla="*/ 4013061 w 6884912"/>
              <a:gd name="connsiteY71" fmla="*/ 224874 h 1161397"/>
              <a:gd name="connsiteX72" fmla="*/ 4220717 w 6884912"/>
              <a:gd name="connsiteY72" fmla="*/ 192946 h 1161397"/>
              <a:gd name="connsiteX73" fmla="*/ 4228802 w 6884912"/>
              <a:gd name="connsiteY73" fmla="*/ 201468 h 1161397"/>
              <a:gd name="connsiteX74" fmla="*/ 4289361 w 6884912"/>
              <a:gd name="connsiteY74" fmla="*/ 196642 h 1161397"/>
              <a:gd name="connsiteX75" fmla="*/ 4498913 w 6884912"/>
              <a:gd name="connsiteY75" fmla="*/ 118915 h 1161397"/>
              <a:gd name="connsiteX76" fmla="*/ 4617330 w 6884912"/>
              <a:gd name="connsiteY76" fmla="*/ 111163 h 1161397"/>
              <a:gd name="connsiteX77" fmla="*/ 4659778 w 6884912"/>
              <a:gd name="connsiteY77" fmla="*/ 118219 h 1161397"/>
              <a:gd name="connsiteX78" fmla="*/ 4730870 w 6884912"/>
              <a:gd name="connsiteY78" fmla="*/ 129432 h 1161397"/>
              <a:gd name="connsiteX79" fmla="*/ 4844073 w 6884912"/>
              <a:gd name="connsiteY79" fmla="*/ 161768 h 1161397"/>
              <a:gd name="connsiteX80" fmla="*/ 4856454 w 6884912"/>
              <a:gd name="connsiteY80" fmla="*/ 130488 h 1161397"/>
              <a:gd name="connsiteX81" fmla="*/ 4920038 w 6884912"/>
              <a:gd name="connsiteY81" fmla="*/ 140418 h 1161397"/>
              <a:gd name="connsiteX82" fmla="*/ 5016639 w 6884912"/>
              <a:gd name="connsiteY82" fmla="*/ 158905 h 1161397"/>
              <a:gd name="connsiteX83" fmla="*/ 5072009 w 6884912"/>
              <a:gd name="connsiteY83" fmla="*/ 161502 h 1161397"/>
              <a:gd name="connsiteX84" fmla="*/ 5223626 w 6884912"/>
              <a:gd name="connsiteY84" fmla="*/ 177356 h 1161397"/>
              <a:gd name="connsiteX85" fmla="*/ 5375773 w 6884912"/>
              <a:gd name="connsiteY85" fmla="*/ 199913 h 1161397"/>
              <a:gd name="connsiteX86" fmla="*/ 5467502 w 6884912"/>
              <a:gd name="connsiteY86" fmla="*/ 250963 h 1161397"/>
              <a:gd name="connsiteX87" fmla="*/ 5592395 w 6884912"/>
              <a:gd name="connsiteY87" fmla="*/ 265434 h 1161397"/>
              <a:gd name="connsiteX88" fmla="*/ 5613532 w 6884912"/>
              <a:gd name="connsiteY88" fmla="*/ 273379 h 1161397"/>
              <a:gd name="connsiteX89" fmla="*/ 5642173 w 6884912"/>
              <a:gd name="connsiteY89" fmla="*/ 266904 h 1161397"/>
              <a:gd name="connsiteX90" fmla="*/ 5756910 w 6884912"/>
              <a:gd name="connsiteY90" fmla="*/ 239211 h 1161397"/>
              <a:gd name="connsiteX91" fmla="*/ 5846667 w 6884912"/>
              <a:gd name="connsiteY91" fmla="*/ 201786 h 1161397"/>
              <a:gd name="connsiteX92" fmla="*/ 5960732 w 6884912"/>
              <a:gd name="connsiteY92" fmla="*/ 220708 h 1161397"/>
              <a:gd name="connsiteX93" fmla="*/ 6029542 w 6884912"/>
              <a:gd name="connsiteY93" fmla="*/ 210339 h 1161397"/>
              <a:gd name="connsiteX94" fmla="*/ 6141123 w 6884912"/>
              <a:gd name="connsiteY94" fmla="*/ 159923 h 1161397"/>
              <a:gd name="connsiteX95" fmla="*/ 6290640 w 6884912"/>
              <a:gd name="connsiteY95" fmla="*/ 167441 h 1161397"/>
              <a:gd name="connsiteX96" fmla="*/ 6322806 w 6884912"/>
              <a:gd name="connsiteY96" fmla="*/ 213293 h 1161397"/>
              <a:gd name="connsiteX97" fmla="*/ 6380420 w 6884912"/>
              <a:gd name="connsiteY97" fmla="*/ 173195 h 1161397"/>
              <a:gd name="connsiteX98" fmla="*/ 6507891 w 6884912"/>
              <a:gd name="connsiteY98" fmla="*/ 118474 h 1161397"/>
              <a:gd name="connsiteX99" fmla="*/ 6571807 w 6884912"/>
              <a:gd name="connsiteY99" fmla="*/ 98636 h 1161397"/>
              <a:gd name="connsiteX100" fmla="*/ 6671880 w 6884912"/>
              <a:gd name="connsiteY100" fmla="*/ 82931 h 1161397"/>
              <a:gd name="connsiteX101" fmla="*/ 6702266 w 6884912"/>
              <a:gd name="connsiteY101" fmla="*/ 75470 h 1161397"/>
              <a:gd name="connsiteX102" fmla="*/ 6845802 w 6884912"/>
              <a:gd name="connsiteY102" fmla="*/ 24496 h 1161397"/>
              <a:gd name="connsiteX103" fmla="*/ 6884912 w 6884912"/>
              <a:gd name="connsiteY103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38051 w 6884912"/>
              <a:gd name="connsiteY15" fmla="*/ 702034 h 1161397"/>
              <a:gd name="connsiteX16" fmla="*/ 1158800 w 6884912"/>
              <a:gd name="connsiteY16" fmla="*/ 700004 h 1161397"/>
              <a:gd name="connsiteX17" fmla="*/ 1166947 w 6884912"/>
              <a:gd name="connsiteY17" fmla="*/ 700762 h 1161397"/>
              <a:gd name="connsiteX18" fmla="*/ 1178135 w 6884912"/>
              <a:gd name="connsiteY18" fmla="*/ 698631 h 1161397"/>
              <a:gd name="connsiteX19" fmla="*/ 1178301 w 6884912"/>
              <a:gd name="connsiteY19" fmla="*/ 698094 h 1161397"/>
              <a:gd name="connsiteX20" fmla="*/ 1242716 w 6884912"/>
              <a:gd name="connsiteY20" fmla="*/ 698052 h 1161397"/>
              <a:gd name="connsiteX21" fmla="*/ 1299977 w 6884912"/>
              <a:gd name="connsiteY21" fmla="*/ 639196 h 1161397"/>
              <a:gd name="connsiteX22" fmla="*/ 1326190 w 6884912"/>
              <a:gd name="connsiteY22" fmla="*/ 625955 h 1161397"/>
              <a:gd name="connsiteX23" fmla="*/ 1339600 w 6884912"/>
              <a:gd name="connsiteY23" fmla="*/ 616295 h 1161397"/>
              <a:gd name="connsiteX24" fmla="*/ 1340054 w 6884912"/>
              <a:gd name="connsiteY24" fmla="*/ 614022 h 1161397"/>
              <a:gd name="connsiteX25" fmla="*/ 1391606 w 6884912"/>
              <a:gd name="connsiteY25" fmla="*/ 615229 h 1161397"/>
              <a:gd name="connsiteX26" fmla="*/ 1397565 w 6884912"/>
              <a:gd name="connsiteY26" fmla="*/ 611490 h 1161397"/>
              <a:gd name="connsiteX27" fmla="*/ 1432302 w 6884912"/>
              <a:gd name="connsiteY27" fmla="*/ 617267 h 1161397"/>
              <a:gd name="connsiteX28" fmla="*/ 1449644 w 6884912"/>
              <a:gd name="connsiteY28" fmla="*/ 617591 h 1161397"/>
              <a:gd name="connsiteX29" fmla="*/ 1455793 w 6884912"/>
              <a:gd name="connsiteY29" fmla="*/ 623174 h 1161397"/>
              <a:gd name="connsiteX30" fmla="*/ 1480758 w 6884912"/>
              <a:gd name="connsiteY30" fmla="*/ 620863 h 1161397"/>
              <a:gd name="connsiteX31" fmla="*/ 1483154 w 6884912"/>
              <a:gd name="connsiteY31" fmla="*/ 618527 h 1161397"/>
              <a:gd name="connsiteX32" fmla="*/ 1505495 w 6884912"/>
              <a:gd name="connsiteY32" fmla="*/ 624325 h 1161397"/>
              <a:gd name="connsiteX33" fmla="*/ 1526340 w 6884912"/>
              <a:gd name="connsiteY33" fmla="*/ 638496 h 1161397"/>
              <a:gd name="connsiteX34" fmla="*/ 1731986 w 6884912"/>
              <a:gd name="connsiteY34" fmla="*/ 589682 h 1161397"/>
              <a:gd name="connsiteX35" fmla="*/ 1927935 w 6884912"/>
              <a:gd name="connsiteY35" fmla="*/ 628540 h 1161397"/>
              <a:gd name="connsiteX36" fmla="*/ 2039075 w 6884912"/>
              <a:gd name="connsiteY36" fmla="*/ 599964 h 1161397"/>
              <a:gd name="connsiteX37" fmla="*/ 2066980 w 6884912"/>
              <a:gd name="connsiteY37" fmla="*/ 550413 h 1161397"/>
              <a:gd name="connsiteX38" fmla="*/ 2352236 w 6884912"/>
              <a:gd name="connsiteY38" fmla="*/ 519602 h 1161397"/>
              <a:gd name="connsiteX39" fmla="*/ 2420791 w 6884912"/>
              <a:gd name="connsiteY39" fmla="*/ 492826 h 1161397"/>
              <a:gd name="connsiteX40" fmla="*/ 2489932 w 6884912"/>
              <a:gd name="connsiteY40" fmla="*/ 507864 h 1161397"/>
              <a:gd name="connsiteX41" fmla="*/ 2512917 w 6884912"/>
              <a:gd name="connsiteY41" fmla="*/ 489127 h 1161397"/>
              <a:gd name="connsiteX42" fmla="*/ 2516783 w 6884912"/>
              <a:gd name="connsiteY42" fmla="*/ 485473 h 1161397"/>
              <a:gd name="connsiteX43" fmla="*/ 2534360 w 6884912"/>
              <a:gd name="connsiteY43" fmla="*/ 480064 h 1161397"/>
              <a:gd name="connsiteX44" fmla="*/ 2536691 w 6884912"/>
              <a:gd name="connsiteY44" fmla="*/ 467018 h 1161397"/>
              <a:gd name="connsiteX45" fmla="*/ 2561265 w 6884912"/>
              <a:gd name="connsiteY45" fmla="*/ 450623 h 1161397"/>
              <a:gd name="connsiteX46" fmla="*/ 2594349 w 6884912"/>
              <a:gd name="connsiteY46" fmla="*/ 443884 h 1161397"/>
              <a:gd name="connsiteX47" fmla="*/ 2754324 w 6884912"/>
              <a:gd name="connsiteY47" fmla="*/ 424766 h 1161397"/>
              <a:gd name="connsiteX48" fmla="*/ 2848470 w 6884912"/>
              <a:gd name="connsiteY48" fmla="*/ 405966 h 1161397"/>
              <a:gd name="connsiteX49" fmla="*/ 2881772 w 6884912"/>
              <a:gd name="connsiteY49" fmla="*/ 387260 h 1161397"/>
              <a:gd name="connsiteX50" fmla="*/ 2929932 w 6884912"/>
              <a:gd name="connsiteY50" fmla="*/ 368912 h 1161397"/>
              <a:gd name="connsiteX51" fmla="*/ 3013020 w 6884912"/>
              <a:gd name="connsiteY51" fmla="*/ 327578 h 1161397"/>
              <a:gd name="connsiteX52" fmla="*/ 3222191 w 6884912"/>
              <a:gd name="connsiteY52" fmla="*/ 307887 h 1161397"/>
              <a:gd name="connsiteX53" fmla="*/ 3227953 w 6884912"/>
              <a:gd name="connsiteY53" fmla="*/ 297650 h 1161397"/>
              <a:gd name="connsiteX54" fmla="*/ 3510042 w 6884912"/>
              <a:gd name="connsiteY54" fmla="*/ 311820 h 1161397"/>
              <a:gd name="connsiteX55" fmla="*/ 3626773 w 6884912"/>
              <a:gd name="connsiteY55" fmla="*/ 290452 h 1161397"/>
              <a:gd name="connsiteX56" fmla="*/ 3666217 w 6884912"/>
              <a:gd name="connsiteY56" fmla="*/ 273255 h 1161397"/>
              <a:gd name="connsiteX57" fmla="*/ 3732427 w 6884912"/>
              <a:gd name="connsiteY57" fmla="*/ 245039 h 1161397"/>
              <a:gd name="connsiteX58" fmla="*/ 3777022 w 6884912"/>
              <a:gd name="connsiteY58" fmla="*/ 200276 h 1161397"/>
              <a:gd name="connsiteX59" fmla="*/ 3791246 w 6884912"/>
              <a:gd name="connsiteY59" fmla="*/ 189996 h 1161397"/>
              <a:gd name="connsiteX60" fmla="*/ 3819864 w 6884912"/>
              <a:gd name="connsiteY60" fmla="*/ 194605 h 1161397"/>
              <a:gd name="connsiteX61" fmla="*/ 3830398 w 6884912"/>
              <a:gd name="connsiteY61" fmla="*/ 188383 h 1161397"/>
              <a:gd name="connsiteX62" fmla="*/ 3834360 w 6884912"/>
              <a:gd name="connsiteY62" fmla="*/ 188992 h 1161397"/>
              <a:gd name="connsiteX63" fmla="*/ 3843715 w 6884912"/>
              <a:gd name="connsiteY63" fmla="*/ 188752 h 1161397"/>
              <a:gd name="connsiteX64" fmla="*/ 3842609 w 6884912"/>
              <a:gd name="connsiteY64" fmla="*/ 197386 h 1161397"/>
              <a:gd name="connsiteX65" fmla="*/ 3853961 w 6884912"/>
              <a:gd name="connsiteY65" fmla="*/ 213380 h 1161397"/>
              <a:gd name="connsiteX66" fmla="*/ 3907640 w 6884912"/>
              <a:gd name="connsiteY66" fmla="*/ 207568 h 1161397"/>
              <a:gd name="connsiteX67" fmla="*/ 3910449 w 6884912"/>
              <a:gd name="connsiteY67" fmla="*/ 197808 h 1161397"/>
              <a:gd name="connsiteX68" fmla="*/ 3917197 w 6884912"/>
              <a:gd name="connsiteY68" fmla="*/ 196121 h 1161397"/>
              <a:gd name="connsiteX69" fmla="*/ 3922400 w 6884912"/>
              <a:gd name="connsiteY69" fmla="*/ 205056 h 1161397"/>
              <a:gd name="connsiteX70" fmla="*/ 4013061 w 6884912"/>
              <a:gd name="connsiteY70" fmla="*/ 224874 h 1161397"/>
              <a:gd name="connsiteX71" fmla="*/ 4220717 w 6884912"/>
              <a:gd name="connsiteY71" fmla="*/ 192946 h 1161397"/>
              <a:gd name="connsiteX72" fmla="*/ 4228802 w 6884912"/>
              <a:gd name="connsiteY72" fmla="*/ 201468 h 1161397"/>
              <a:gd name="connsiteX73" fmla="*/ 4289361 w 6884912"/>
              <a:gd name="connsiteY73" fmla="*/ 196642 h 1161397"/>
              <a:gd name="connsiteX74" fmla="*/ 4498913 w 6884912"/>
              <a:gd name="connsiteY74" fmla="*/ 118915 h 1161397"/>
              <a:gd name="connsiteX75" fmla="*/ 4617330 w 6884912"/>
              <a:gd name="connsiteY75" fmla="*/ 111163 h 1161397"/>
              <a:gd name="connsiteX76" fmla="*/ 4659778 w 6884912"/>
              <a:gd name="connsiteY76" fmla="*/ 118219 h 1161397"/>
              <a:gd name="connsiteX77" fmla="*/ 4730870 w 6884912"/>
              <a:gd name="connsiteY77" fmla="*/ 129432 h 1161397"/>
              <a:gd name="connsiteX78" fmla="*/ 4844073 w 6884912"/>
              <a:gd name="connsiteY78" fmla="*/ 161768 h 1161397"/>
              <a:gd name="connsiteX79" fmla="*/ 4856454 w 6884912"/>
              <a:gd name="connsiteY79" fmla="*/ 130488 h 1161397"/>
              <a:gd name="connsiteX80" fmla="*/ 4920038 w 6884912"/>
              <a:gd name="connsiteY80" fmla="*/ 140418 h 1161397"/>
              <a:gd name="connsiteX81" fmla="*/ 5016639 w 6884912"/>
              <a:gd name="connsiteY81" fmla="*/ 158905 h 1161397"/>
              <a:gd name="connsiteX82" fmla="*/ 5072009 w 6884912"/>
              <a:gd name="connsiteY82" fmla="*/ 161502 h 1161397"/>
              <a:gd name="connsiteX83" fmla="*/ 5223626 w 6884912"/>
              <a:gd name="connsiteY83" fmla="*/ 177356 h 1161397"/>
              <a:gd name="connsiteX84" fmla="*/ 5375773 w 6884912"/>
              <a:gd name="connsiteY84" fmla="*/ 199913 h 1161397"/>
              <a:gd name="connsiteX85" fmla="*/ 5467502 w 6884912"/>
              <a:gd name="connsiteY85" fmla="*/ 250963 h 1161397"/>
              <a:gd name="connsiteX86" fmla="*/ 5592395 w 6884912"/>
              <a:gd name="connsiteY86" fmla="*/ 265434 h 1161397"/>
              <a:gd name="connsiteX87" fmla="*/ 5613532 w 6884912"/>
              <a:gd name="connsiteY87" fmla="*/ 273379 h 1161397"/>
              <a:gd name="connsiteX88" fmla="*/ 5642173 w 6884912"/>
              <a:gd name="connsiteY88" fmla="*/ 266904 h 1161397"/>
              <a:gd name="connsiteX89" fmla="*/ 5756910 w 6884912"/>
              <a:gd name="connsiteY89" fmla="*/ 239211 h 1161397"/>
              <a:gd name="connsiteX90" fmla="*/ 5846667 w 6884912"/>
              <a:gd name="connsiteY90" fmla="*/ 201786 h 1161397"/>
              <a:gd name="connsiteX91" fmla="*/ 5960732 w 6884912"/>
              <a:gd name="connsiteY91" fmla="*/ 220708 h 1161397"/>
              <a:gd name="connsiteX92" fmla="*/ 6029542 w 6884912"/>
              <a:gd name="connsiteY92" fmla="*/ 210339 h 1161397"/>
              <a:gd name="connsiteX93" fmla="*/ 6141123 w 6884912"/>
              <a:gd name="connsiteY93" fmla="*/ 159923 h 1161397"/>
              <a:gd name="connsiteX94" fmla="*/ 6290640 w 6884912"/>
              <a:gd name="connsiteY94" fmla="*/ 167441 h 1161397"/>
              <a:gd name="connsiteX95" fmla="*/ 6322806 w 6884912"/>
              <a:gd name="connsiteY95" fmla="*/ 213293 h 1161397"/>
              <a:gd name="connsiteX96" fmla="*/ 6380420 w 6884912"/>
              <a:gd name="connsiteY96" fmla="*/ 173195 h 1161397"/>
              <a:gd name="connsiteX97" fmla="*/ 6507891 w 6884912"/>
              <a:gd name="connsiteY97" fmla="*/ 118474 h 1161397"/>
              <a:gd name="connsiteX98" fmla="*/ 6571807 w 6884912"/>
              <a:gd name="connsiteY98" fmla="*/ 98636 h 1161397"/>
              <a:gd name="connsiteX99" fmla="*/ 6671880 w 6884912"/>
              <a:gd name="connsiteY99" fmla="*/ 82931 h 1161397"/>
              <a:gd name="connsiteX100" fmla="*/ 6702266 w 6884912"/>
              <a:gd name="connsiteY100" fmla="*/ 75470 h 1161397"/>
              <a:gd name="connsiteX101" fmla="*/ 6845802 w 6884912"/>
              <a:gd name="connsiteY101" fmla="*/ 24496 h 1161397"/>
              <a:gd name="connsiteX102" fmla="*/ 6884912 w 6884912"/>
              <a:gd name="connsiteY102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38051 w 6884912"/>
              <a:gd name="connsiteY15" fmla="*/ 702034 h 1161397"/>
              <a:gd name="connsiteX16" fmla="*/ 1166947 w 6884912"/>
              <a:gd name="connsiteY16" fmla="*/ 700762 h 1161397"/>
              <a:gd name="connsiteX17" fmla="*/ 1178135 w 6884912"/>
              <a:gd name="connsiteY17" fmla="*/ 698631 h 1161397"/>
              <a:gd name="connsiteX18" fmla="*/ 1178301 w 6884912"/>
              <a:gd name="connsiteY18" fmla="*/ 698094 h 1161397"/>
              <a:gd name="connsiteX19" fmla="*/ 1242716 w 6884912"/>
              <a:gd name="connsiteY19" fmla="*/ 698052 h 1161397"/>
              <a:gd name="connsiteX20" fmla="*/ 1299977 w 6884912"/>
              <a:gd name="connsiteY20" fmla="*/ 639196 h 1161397"/>
              <a:gd name="connsiteX21" fmla="*/ 1326190 w 6884912"/>
              <a:gd name="connsiteY21" fmla="*/ 625955 h 1161397"/>
              <a:gd name="connsiteX22" fmla="*/ 1339600 w 6884912"/>
              <a:gd name="connsiteY22" fmla="*/ 616295 h 1161397"/>
              <a:gd name="connsiteX23" fmla="*/ 1340054 w 6884912"/>
              <a:gd name="connsiteY23" fmla="*/ 614022 h 1161397"/>
              <a:gd name="connsiteX24" fmla="*/ 1391606 w 6884912"/>
              <a:gd name="connsiteY24" fmla="*/ 615229 h 1161397"/>
              <a:gd name="connsiteX25" fmla="*/ 1397565 w 6884912"/>
              <a:gd name="connsiteY25" fmla="*/ 611490 h 1161397"/>
              <a:gd name="connsiteX26" fmla="*/ 1432302 w 6884912"/>
              <a:gd name="connsiteY26" fmla="*/ 617267 h 1161397"/>
              <a:gd name="connsiteX27" fmla="*/ 1449644 w 6884912"/>
              <a:gd name="connsiteY27" fmla="*/ 617591 h 1161397"/>
              <a:gd name="connsiteX28" fmla="*/ 1455793 w 6884912"/>
              <a:gd name="connsiteY28" fmla="*/ 623174 h 1161397"/>
              <a:gd name="connsiteX29" fmla="*/ 1480758 w 6884912"/>
              <a:gd name="connsiteY29" fmla="*/ 620863 h 1161397"/>
              <a:gd name="connsiteX30" fmla="*/ 1483154 w 6884912"/>
              <a:gd name="connsiteY30" fmla="*/ 618527 h 1161397"/>
              <a:gd name="connsiteX31" fmla="*/ 1505495 w 6884912"/>
              <a:gd name="connsiteY31" fmla="*/ 624325 h 1161397"/>
              <a:gd name="connsiteX32" fmla="*/ 1526340 w 6884912"/>
              <a:gd name="connsiteY32" fmla="*/ 638496 h 1161397"/>
              <a:gd name="connsiteX33" fmla="*/ 1731986 w 6884912"/>
              <a:gd name="connsiteY33" fmla="*/ 589682 h 1161397"/>
              <a:gd name="connsiteX34" fmla="*/ 1927935 w 6884912"/>
              <a:gd name="connsiteY34" fmla="*/ 628540 h 1161397"/>
              <a:gd name="connsiteX35" fmla="*/ 2039075 w 6884912"/>
              <a:gd name="connsiteY35" fmla="*/ 599964 h 1161397"/>
              <a:gd name="connsiteX36" fmla="*/ 2066980 w 6884912"/>
              <a:gd name="connsiteY36" fmla="*/ 550413 h 1161397"/>
              <a:gd name="connsiteX37" fmla="*/ 2352236 w 6884912"/>
              <a:gd name="connsiteY37" fmla="*/ 519602 h 1161397"/>
              <a:gd name="connsiteX38" fmla="*/ 2420791 w 6884912"/>
              <a:gd name="connsiteY38" fmla="*/ 492826 h 1161397"/>
              <a:gd name="connsiteX39" fmla="*/ 2489932 w 6884912"/>
              <a:gd name="connsiteY39" fmla="*/ 507864 h 1161397"/>
              <a:gd name="connsiteX40" fmla="*/ 2512917 w 6884912"/>
              <a:gd name="connsiteY40" fmla="*/ 489127 h 1161397"/>
              <a:gd name="connsiteX41" fmla="*/ 2516783 w 6884912"/>
              <a:gd name="connsiteY41" fmla="*/ 485473 h 1161397"/>
              <a:gd name="connsiteX42" fmla="*/ 2534360 w 6884912"/>
              <a:gd name="connsiteY42" fmla="*/ 480064 h 1161397"/>
              <a:gd name="connsiteX43" fmla="*/ 2536691 w 6884912"/>
              <a:gd name="connsiteY43" fmla="*/ 467018 h 1161397"/>
              <a:gd name="connsiteX44" fmla="*/ 2561265 w 6884912"/>
              <a:gd name="connsiteY44" fmla="*/ 450623 h 1161397"/>
              <a:gd name="connsiteX45" fmla="*/ 2594349 w 6884912"/>
              <a:gd name="connsiteY45" fmla="*/ 443884 h 1161397"/>
              <a:gd name="connsiteX46" fmla="*/ 2754324 w 6884912"/>
              <a:gd name="connsiteY46" fmla="*/ 424766 h 1161397"/>
              <a:gd name="connsiteX47" fmla="*/ 2848470 w 6884912"/>
              <a:gd name="connsiteY47" fmla="*/ 405966 h 1161397"/>
              <a:gd name="connsiteX48" fmla="*/ 2881772 w 6884912"/>
              <a:gd name="connsiteY48" fmla="*/ 387260 h 1161397"/>
              <a:gd name="connsiteX49" fmla="*/ 2929932 w 6884912"/>
              <a:gd name="connsiteY49" fmla="*/ 368912 h 1161397"/>
              <a:gd name="connsiteX50" fmla="*/ 3013020 w 6884912"/>
              <a:gd name="connsiteY50" fmla="*/ 327578 h 1161397"/>
              <a:gd name="connsiteX51" fmla="*/ 3222191 w 6884912"/>
              <a:gd name="connsiteY51" fmla="*/ 307887 h 1161397"/>
              <a:gd name="connsiteX52" fmla="*/ 3227953 w 6884912"/>
              <a:gd name="connsiteY52" fmla="*/ 297650 h 1161397"/>
              <a:gd name="connsiteX53" fmla="*/ 3510042 w 6884912"/>
              <a:gd name="connsiteY53" fmla="*/ 311820 h 1161397"/>
              <a:gd name="connsiteX54" fmla="*/ 3626773 w 6884912"/>
              <a:gd name="connsiteY54" fmla="*/ 290452 h 1161397"/>
              <a:gd name="connsiteX55" fmla="*/ 3666217 w 6884912"/>
              <a:gd name="connsiteY55" fmla="*/ 273255 h 1161397"/>
              <a:gd name="connsiteX56" fmla="*/ 3732427 w 6884912"/>
              <a:gd name="connsiteY56" fmla="*/ 245039 h 1161397"/>
              <a:gd name="connsiteX57" fmla="*/ 3777022 w 6884912"/>
              <a:gd name="connsiteY57" fmla="*/ 200276 h 1161397"/>
              <a:gd name="connsiteX58" fmla="*/ 3791246 w 6884912"/>
              <a:gd name="connsiteY58" fmla="*/ 189996 h 1161397"/>
              <a:gd name="connsiteX59" fmla="*/ 3819864 w 6884912"/>
              <a:gd name="connsiteY59" fmla="*/ 194605 h 1161397"/>
              <a:gd name="connsiteX60" fmla="*/ 3830398 w 6884912"/>
              <a:gd name="connsiteY60" fmla="*/ 188383 h 1161397"/>
              <a:gd name="connsiteX61" fmla="*/ 3834360 w 6884912"/>
              <a:gd name="connsiteY61" fmla="*/ 188992 h 1161397"/>
              <a:gd name="connsiteX62" fmla="*/ 3843715 w 6884912"/>
              <a:gd name="connsiteY62" fmla="*/ 188752 h 1161397"/>
              <a:gd name="connsiteX63" fmla="*/ 3842609 w 6884912"/>
              <a:gd name="connsiteY63" fmla="*/ 197386 h 1161397"/>
              <a:gd name="connsiteX64" fmla="*/ 3853961 w 6884912"/>
              <a:gd name="connsiteY64" fmla="*/ 213380 h 1161397"/>
              <a:gd name="connsiteX65" fmla="*/ 3907640 w 6884912"/>
              <a:gd name="connsiteY65" fmla="*/ 207568 h 1161397"/>
              <a:gd name="connsiteX66" fmla="*/ 3910449 w 6884912"/>
              <a:gd name="connsiteY66" fmla="*/ 197808 h 1161397"/>
              <a:gd name="connsiteX67" fmla="*/ 3917197 w 6884912"/>
              <a:gd name="connsiteY67" fmla="*/ 196121 h 1161397"/>
              <a:gd name="connsiteX68" fmla="*/ 3922400 w 6884912"/>
              <a:gd name="connsiteY68" fmla="*/ 205056 h 1161397"/>
              <a:gd name="connsiteX69" fmla="*/ 4013061 w 6884912"/>
              <a:gd name="connsiteY69" fmla="*/ 224874 h 1161397"/>
              <a:gd name="connsiteX70" fmla="*/ 4220717 w 6884912"/>
              <a:gd name="connsiteY70" fmla="*/ 192946 h 1161397"/>
              <a:gd name="connsiteX71" fmla="*/ 4228802 w 6884912"/>
              <a:gd name="connsiteY71" fmla="*/ 201468 h 1161397"/>
              <a:gd name="connsiteX72" fmla="*/ 4289361 w 6884912"/>
              <a:gd name="connsiteY72" fmla="*/ 196642 h 1161397"/>
              <a:gd name="connsiteX73" fmla="*/ 4498913 w 6884912"/>
              <a:gd name="connsiteY73" fmla="*/ 118915 h 1161397"/>
              <a:gd name="connsiteX74" fmla="*/ 4617330 w 6884912"/>
              <a:gd name="connsiteY74" fmla="*/ 111163 h 1161397"/>
              <a:gd name="connsiteX75" fmla="*/ 4659778 w 6884912"/>
              <a:gd name="connsiteY75" fmla="*/ 118219 h 1161397"/>
              <a:gd name="connsiteX76" fmla="*/ 4730870 w 6884912"/>
              <a:gd name="connsiteY76" fmla="*/ 129432 h 1161397"/>
              <a:gd name="connsiteX77" fmla="*/ 4844073 w 6884912"/>
              <a:gd name="connsiteY77" fmla="*/ 161768 h 1161397"/>
              <a:gd name="connsiteX78" fmla="*/ 4856454 w 6884912"/>
              <a:gd name="connsiteY78" fmla="*/ 130488 h 1161397"/>
              <a:gd name="connsiteX79" fmla="*/ 4920038 w 6884912"/>
              <a:gd name="connsiteY79" fmla="*/ 140418 h 1161397"/>
              <a:gd name="connsiteX80" fmla="*/ 5016639 w 6884912"/>
              <a:gd name="connsiteY80" fmla="*/ 158905 h 1161397"/>
              <a:gd name="connsiteX81" fmla="*/ 5072009 w 6884912"/>
              <a:gd name="connsiteY81" fmla="*/ 161502 h 1161397"/>
              <a:gd name="connsiteX82" fmla="*/ 5223626 w 6884912"/>
              <a:gd name="connsiteY82" fmla="*/ 177356 h 1161397"/>
              <a:gd name="connsiteX83" fmla="*/ 5375773 w 6884912"/>
              <a:gd name="connsiteY83" fmla="*/ 199913 h 1161397"/>
              <a:gd name="connsiteX84" fmla="*/ 5467502 w 6884912"/>
              <a:gd name="connsiteY84" fmla="*/ 250963 h 1161397"/>
              <a:gd name="connsiteX85" fmla="*/ 5592395 w 6884912"/>
              <a:gd name="connsiteY85" fmla="*/ 265434 h 1161397"/>
              <a:gd name="connsiteX86" fmla="*/ 5613532 w 6884912"/>
              <a:gd name="connsiteY86" fmla="*/ 273379 h 1161397"/>
              <a:gd name="connsiteX87" fmla="*/ 5642173 w 6884912"/>
              <a:gd name="connsiteY87" fmla="*/ 266904 h 1161397"/>
              <a:gd name="connsiteX88" fmla="*/ 5756910 w 6884912"/>
              <a:gd name="connsiteY88" fmla="*/ 239211 h 1161397"/>
              <a:gd name="connsiteX89" fmla="*/ 5846667 w 6884912"/>
              <a:gd name="connsiteY89" fmla="*/ 201786 h 1161397"/>
              <a:gd name="connsiteX90" fmla="*/ 5960732 w 6884912"/>
              <a:gd name="connsiteY90" fmla="*/ 220708 h 1161397"/>
              <a:gd name="connsiteX91" fmla="*/ 6029542 w 6884912"/>
              <a:gd name="connsiteY91" fmla="*/ 210339 h 1161397"/>
              <a:gd name="connsiteX92" fmla="*/ 6141123 w 6884912"/>
              <a:gd name="connsiteY92" fmla="*/ 159923 h 1161397"/>
              <a:gd name="connsiteX93" fmla="*/ 6290640 w 6884912"/>
              <a:gd name="connsiteY93" fmla="*/ 167441 h 1161397"/>
              <a:gd name="connsiteX94" fmla="*/ 6322806 w 6884912"/>
              <a:gd name="connsiteY94" fmla="*/ 213293 h 1161397"/>
              <a:gd name="connsiteX95" fmla="*/ 6380420 w 6884912"/>
              <a:gd name="connsiteY95" fmla="*/ 173195 h 1161397"/>
              <a:gd name="connsiteX96" fmla="*/ 6507891 w 6884912"/>
              <a:gd name="connsiteY96" fmla="*/ 118474 h 1161397"/>
              <a:gd name="connsiteX97" fmla="*/ 6571807 w 6884912"/>
              <a:gd name="connsiteY97" fmla="*/ 98636 h 1161397"/>
              <a:gd name="connsiteX98" fmla="*/ 6671880 w 6884912"/>
              <a:gd name="connsiteY98" fmla="*/ 82931 h 1161397"/>
              <a:gd name="connsiteX99" fmla="*/ 6702266 w 6884912"/>
              <a:gd name="connsiteY99" fmla="*/ 75470 h 1161397"/>
              <a:gd name="connsiteX100" fmla="*/ 6845802 w 6884912"/>
              <a:gd name="connsiteY100" fmla="*/ 24496 h 1161397"/>
              <a:gd name="connsiteX101" fmla="*/ 6884912 w 6884912"/>
              <a:gd name="connsiteY101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38051 w 6884912"/>
              <a:gd name="connsiteY15" fmla="*/ 702034 h 1161397"/>
              <a:gd name="connsiteX16" fmla="*/ 1178135 w 6884912"/>
              <a:gd name="connsiteY16" fmla="*/ 698631 h 1161397"/>
              <a:gd name="connsiteX17" fmla="*/ 1178301 w 6884912"/>
              <a:gd name="connsiteY17" fmla="*/ 698094 h 1161397"/>
              <a:gd name="connsiteX18" fmla="*/ 1242716 w 6884912"/>
              <a:gd name="connsiteY18" fmla="*/ 698052 h 1161397"/>
              <a:gd name="connsiteX19" fmla="*/ 1299977 w 6884912"/>
              <a:gd name="connsiteY19" fmla="*/ 639196 h 1161397"/>
              <a:gd name="connsiteX20" fmla="*/ 1326190 w 6884912"/>
              <a:gd name="connsiteY20" fmla="*/ 625955 h 1161397"/>
              <a:gd name="connsiteX21" fmla="*/ 1339600 w 6884912"/>
              <a:gd name="connsiteY21" fmla="*/ 616295 h 1161397"/>
              <a:gd name="connsiteX22" fmla="*/ 1340054 w 6884912"/>
              <a:gd name="connsiteY22" fmla="*/ 614022 h 1161397"/>
              <a:gd name="connsiteX23" fmla="*/ 1391606 w 6884912"/>
              <a:gd name="connsiteY23" fmla="*/ 615229 h 1161397"/>
              <a:gd name="connsiteX24" fmla="*/ 1397565 w 6884912"/>
              <a:gd name="connsiteY24" fmla="*/ 611490 h 1161397"/>
              <a:gd name="connsiteX25" fmla="*/ 1432302 w 6884912"/>
              <a:gd name="connsiteY25" fmla="*/ 617267 h 1161397"/>
              <a:gd name="connsiteX26" fmla="*/ 1449644 w 6884912"/>
              <a:gd name="connsiteY26" fmla="*/ 617591 h 1161397"/>
              <a:gd name="connsiteX27" fmla="*/ 1455793 w 6884912"/>
              <a:gd name="connsiteY27" fmla="*/ 623174 h 1161397"/>
              <a:gd name="connsiteX28" fmla="*/ 1480758 w 6884912"/>
              <a:gd name="connsiteY28" fmla="*/ 620863 h 1161397"/>
              <a:gd name="connsiteX29" fmla="*/ 1483154 w 6884912"/>
              <a:gd name="connsiteY29" fmla="*/ 618527 h 1161397"/>
              <a:gd name="connsiteX30" fmla="*/ 1505495 w 6884912"/>
              <a:gd name="connsiteY30" fmla="*/ 624325 h 1161397"/>
              <a:gd name="connsiteX31" fmla="*/ 1526340 w 6884912"/>
              <a:gd name="connsiteY31" fmla="*/ 638496 h 1161397"/>
              <a:gd name="connsiteX32" fmla="*/ 1731986 w 6884912"/>
              <a:gd name="connsiteY32" fmla="*/ 589682 h 1161397"/>
              <a:gd name="connsiteX33" fmla="*/ 1927935 w 6884912"/>
              <a:gd name="connsiteY33" fmla="*/ 628540 h 1161397"/>
              <a:gd name="connsiteX34" fmla="*/ 2039075 w 6884912"/>
              <a:gd name="connsiteY34" fmla="*/ 599964 h 1161397"/>
              <a:gd name="connsiteX35" fmla="*/ 2066980 w 6884912"/>
              <a:gd name="connsiteY35" fmla="*/ 550413 h 1161397"/>
              <a:gd name="connsiteX36" fmla="*/ 2352236 w 6884912"/>
              <a:gd name="connsiteY36" fmla="*/ 519602 h 1161397"/>
              <a:gd name="connsiteX37" fmla="*/ 2420791 w 6884912"/>
              <a:gd name="connsiteY37" fmla="*/ 492826 h 1161397"/>
              <a:gd name="connsiteX38" fmla="*/ 2489932 w 6884912"/>
              <a:gd name="connsiteY38" fmla="*/ 507864 h 1161397"/>
              <a:gd name="connsiteX39" fmla="*/ 2512917 w 6884912"/>
              <a:gd name="connsiteY39" fmla="*/ 489127 h 1161397"/>
              <a:gd name="connsiteX40" fmla="*/ 2516783 w 6884912"/>
              <a:gd name="connsiteY40" fmla="*/ 485473 h 1161397"/>
              <a:gd name="connsiteX41" fmla="*/ 2534360 w 6884912"/>
              <a:gd name="connsiteY41" fmla="*/ 480064 h 1161397"/>
              <a:gd name="connsiteX42" fmla="*/ 2536691 w 6884912"/>
              <a:gd name="connsiteY42" fmla="*/ 467018 h 1161397"/>
              <a:gd name="connsiteX43" fmla="*/ 2561265 w 6884912"/>
              <a:gd name="connsiteY43" fmla="*/ 450623 h 1161397"/>
              <a:gd name="connsiteX44" fmla="*/ 2594349 w 6884912"/>
              <a:gd name="connsiteY44" fmla="*/ 443884 h 1161397"/>
              <a:gd name="connsiteX45" fmla="*/ 2754324 w 6884912"/>
              <a:gd name="connsiteY45" fmla="*/ 424766 h 1161397"/>
              <a:gd name="connsiteX46" fmla="*/ 2848470 w 6884912"/>
              <a:gd name="connsiteY46" fmla="*/ 405966 h 1161397"/>
              <a:gd name="connsiteX47" fmla="*/ 2881772 w 6884912"/>
              <a:gd name="connsiteY47" fmla="*/ 387260 h 1161397"/>
              <a:gd name="connsiteX48" fmla="*/ 2929932 w 6884912"/>
              <a:gd name="connsiteY48" fmla="*/ 368912 h 1161397"/>
              <a:gd name="connsiteX49" fmla="*/ 3013020 w 6884912"/>
              <a:gd name="connsiteY49" fmla="*/ 327578 h 1161397"/>
              <a:gd name="connsiteX50" fmla="*/ 3222191 w 6884912"/>
              <a:gd name="connsiteY50" fmla="*/ 307887 h 1161397"/>
              <a:gd name="connsiteX51" fmla="*/ 3227953 w 6884912"/>
              <a:gd name="connsiteY51" fmla="*/ 297650 h 1161397"/>
              <a:gd name="connsiteX52" fmla="*/ 3510042 w 6884912"/>
              <a:gd name="connsiteY52" fmla="*/ 311820 h 1161397"/>
              <a:gd name="connsiteX53" fmla="*/ 3626773 w 6884912"/>
              <a:gd name="connsiteY53" fmla="*/ 290452 h 1161397"/>
              <a:gd name="connsiteX54" fmla="*/ 3666217 w 6884912"/>
              <a:gd name="connsiteY54" fmla="*/ 273255 h 1161397"/>
              <a:gd name="connsiteX55" fmla="*/ 3732427 w 6884912"/>
              <a:gd name="connsiteY55" fmla="*/ 245039 h 1161397"/>
              <a:gd name="connsiteX56" fmla="*/ 3777022 w 6884912"/>
              <a:gd name="connsiteY56" fmla="*/ 200276 h 1161397"/>
              <a:gd name="connsiteX57" fmla="*/ 3791246 w 6884912"/>
              <a:gd name="connsiteY57" fmla="*/ 189996 h 1161397"/>
              <a:gd name="connsiteX58" fmla="*/ 3819864 w 6884912"/>
              <a:gd name="connsiteY58" fmla="*/ 194605 h 1161397"/>
              <a:gd name="connsiteX59" fmla="*/ 3830398 w 6884912"/>
              <a:gd name="connsiteY59" fmla="*/ 188383 h 1161397"/>
              <a:gd name="connsiteX60" fmla="*/ 3834360 w 6884912"/>
              <a:gd name="connsiteY60" fmla="*/ 188992 h 1161397"/>
              <a:gd name="connsiteX61" fmla="*/ 3843715 w 6884912"/>
              <a:gd name="connsiteY61" fmla="*/ 188752 h 1161397"/>
              <a:gd name="connsiteX62" fmla="*/ 3842609 w 6884912"/>
              <a:gd name="connsiteY62" fmla="*/ 197386 h 1161397"/>
              <a:gd name="connsiteX63" fmla="*/ 3853961 w 6884912"/>
              <a:gd name="connsiteY63" fmla="*/ 213380 h 1161397"/>
              <a:gd name="connsiteX64" fmla="*/ 3907640 w 6884912"/>
              <a:gd name="connsiteY64" fmla="*/ 207568 h 1161397"/>
              <a:gd name="connsiteX65" fmla="*/ 3910449 w 6884912"/>
              <a:gd name="connsiteY65" fmla="*/ 197808 h 1161397"/>
              <a:gd name="connsiteX66" fmla="*/ 3917197 w 6884912"/>
              <a:gd name="connsiteY66" fmla="*/ 196121 h 1161397"/>
              <a:gd name="connsiteX67" fmla="*/ 3922400 w 6884912"/>
              <a:gd name="connsiteY67" fmla="*/ 205056 h 1161397"/>
              <a:gd name="connsiteX68" fmla="*/ 4013061 w 6884912"/>
              <a:gd name="connsiteY68" fmla="*/ 224874 h 1161397"/>
              <a:gd name="connsiteX69" fmla="*/ 4220717 w 6884912"/>
              <a:gd name="connsiteY69" fmla="*/ 192946 h 1161397"/>
              <a:gd name="connsiteX70" fmla="*/ 4228802 w 6884912"/>
              <a:gd name="connsiteY70" fmla="*/ 201468 h 1161397"/>
              <a:gd name="connsiteX71" fmla="*/ 4289361 w 6884912"/>
              <a:gd name="connsiteY71" fmla="*/ 196642 h 1161397"/>
              <a:gd name="connsiteX72" fmla="*/ 4498913 w 6884912"/>
              <a:gd name="connsiteY72" fmla="*/ 118915 h 1161397"/>
              <a:gd name="connsiteX73" fmla="*/ 4617330 w 6884912"/>
              <a:gd name="connsiteY73" fmla="*/ 111163 h 1161397"/>
              <a:gd name="connsiteX74" fmla="*/ 4659778 w 6884912"/>
              <a:gd name="connsiteY74" fmla="*/ 118219 h 1161397"/>
              <a:gd name="connsiteX75" fmla="*/ 4730870 w 6884912"/>
              <a:gd name="connsiteY75" fmla="*/ 129432 h 1161397"/>
              <a:gd name="connsiteX76" fmla="*/ 4844073 w 6884912"/>
              <a:gd name="connsiteY76" fmla="*/ 161768 h 1161397"/>
              <a:gd name="connsiteX77" fmla="*/ 4856454 w 6884912"/>
              <a:gd name="connsiteY77" fmla="*/ 130488 h 1161397"/>
              <a:gd name="connsiteX78" fmla="*/ 4920038 w 6884912"/>
              <a:gd name="connsiteY78" fmla="*/ 140418 h 1161397"/>
              <a:gd name="connsiteX79" fmla="*/ 5016639 w 6884912"/>
              <a:gd name="connsiteY79" fmla="*/ 158905 h 1161397"/>
              <a:gd name="connsiteX80" fmla="*/ 5072009 w 6884912"/>
              <a:gd name="connsiteY80" fmla="*/ 161502 h 1161397"/>
              <a:gd name="connsiteX81" fmla="*/ 5223626 w 6884912"/>
              <a:gd name="connsiteY81" fmla="*/ 177356 h 1161397"/>
              <a:gd name="connsiteX82" fmla="*/ 5375773 w 6884912"/>
              <a:gd name="connsiteY82" fmla="*/ 199913 h 1161397"/>
              <a:gd name="connsiteX83" fmla="*/ 5467502 w 6884912"/>
              <a:gd name="connsiteY83" fmla="*/ 250963 h 1161397"/>
              <a:gd name="connsiteX84" fmla="*/ 5592395 w 6884912"/>
              <a:gd name="connsiteY84" fmla="*/ 265434 h 1161397"/>
              <a:gd name="connsiteX85" fmla="*/ 5613532 w 6884912"/>
              <a:gd name="connsiteY85" fmla="*/ 273379 h 1161397"/>
              <a:gd name="connsiteX86" fmla="*/ 5642173 w 6884912"/>
              <a:gd name="connsiteY86" fmla="*/ 266904 h 1161397"/>
              <a:gd name="connsiteX87" fmla="*/ 5756910 w 6884912"/>
              <a:gd name="connsiteY87" fmla="*/ 239211 h 1161397"/>
              <a:gd name="connsiteX88" fmla="*/ 5846667 w 6884912"/>
              <a:gd name="connsiteY88" fmla="*/ 201786 h 1161397"/>
              <a:gd name="connsiteX89" fmla="*/ 5960732 w 6884912"/>
              <a:gd name="connsiteY89" fmla="*/ 220708 h 1161397"/>
              <a:gd name="connsiteX90" fmla="*/ 6029542 w 6884912"/>
              <a:gd name="connsiteY90" fmla="*/ 210339 h 1161397"/>
              <a:gd name="connsiteX91" fmla="*/ 6141123 w 6884912"/>
              <a:gd name="connsiteY91" fmla="*/ 159923 h 1161397"/>
              <a:gd name="connsiteX92" fmla="*/ 6290640 w 6884912"/>
              <a:gd name="connsiteY92" fmla="*/ 167441 h 1161397"/>
              <a:gd name="connsiteX93" fmla="*/ 6322806 w 6884912"/>
              <a:gd name="connsiteY93" fmla="*/ 213293 h 1161397"/>
              <a:gd name="connsiteX94" fmla="*/ 6380420 w 6884912"/>
              <a:gd name="connsiteY94" fmla="*/ 173195 h 1161397"/>
              <a:gd name="connsiteX95" fmla="*/ 6507891 w 6884912"/>
              <a:gd name="connsiteY95" fmla="*/ 118474 h 1161397"/>
              <a:gd name="connsiteX96" fmla="*/ 6571807 w 6884912"/>
              <a:gd name="connsiteY96" fmla="*/ 98636 h 1161397"/>
              <a:gd name="connsiteX97" fmla="*/ 6671880 w 6884912"/>
              <a:gd name="connsiteY97" fmla="*/ 82931 h 1161397"/>
              <a:gd name="connsiteX98" fmla="*/ 6702266 w 6884912"/>
              <a:gd name="connsiteY98" fmla="*/ 75470 h 1161397"/>
              <a:gd name="connsiteX99" fmla="*/ 6845802 w 6884912"/>
              <a:gd name="connsiteY99" fmla="*/ 24496 h 1161397"/>
              <a:gd name="connsiteX100" fmla="*/ 6884912 w 6884912"/>
              <a:gd name="connsiteY100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78135 w 6884912"/>
              <a:gd name="connsiteY15" fmla="*/ 698631 h 1161397"/>
              <a:gd name="connsiteX16" fmla="*/ 1178301 w 6884912"/>
              <a:gd name="connsiteY16" fmla="*/ 698094 h 1161397"/>
              <a:gd name="connsiteX17" fmla="*/ 1242716 w 6884912"/>
              <a:gd name="connsiteY17" fmla="*/ 698052 h 1161397"/>
              <a:gd name="connsiteX18" fmla="*/ 1299977 w 6884912"/>
              <a:gd name="connsiteY18" fmla="*/ 639196 h 1161397"/>
              <a:gd name="connsiteX19" fmla="*/ 1326190 w 6884912"/>
              <a:gd name="connsiteY19" fmla="*/ 625955 h 1161397"/>
              <a:gd name="connsiteX20" fmla="*/ 1339600 w 6884912"/>
              <a:gd name="connsiteY20" fmla="*/ 616295 h 1161397"/>
              <a:gd name="connsiteX21" fmla="*/ 1340054 w 6884912"/>
              <a:gd name="connsiteY21" fmla="*/ 614022 h 1161397"/>
              <a:gd name="connsiteX22" fmla="*/ 1391606 w 6884912"/>
              <a:gd name="connsiteY22" fmla="*/ 615229 h 1161397"/>
              <a:gd name="connsiteX23" fmla="*/ 1397565 w 6884912"/>
              <a:gd name="connsiteY23" fmla="*/ 611490 h 1161397"/>
              <a:gd name="connsiteX24" fmla="*/ 1432302 w 6884912"/>
              <a:gd name="connsiteY24" fmla="*/ 617267 h 1161397"/>
              <a:gd name="connsiteX25" fmla="*/ 1449644 w 6884912"/>
              <a:gd name="connsiteY25" fmla="*/ 617591 h 1161397"/>
              <a:gd name="connsiteX26" fmla="*/ 1455793 w 6884912"/>
              <a:gd name="connsiteY26" fmla="*/ 623174 h 1161397"/>
              <a:gd name="connsiteX27" fmla="*/ 1480758 w 6884912"/>
              <a:gd name="connsiteY27" fmla="*/ 620863 h 1161397"/>
              <a:gd name="connsiteX28" fmla="*/ 1483154 w 6884912"/>
              <a:gd name="connsiteY28" fmla="*/ 618527 h 1161397"/>
              <a:gd name="connsiteX29" fmla="*/ 1505495 w 6884912"/>
              <a:gd name="connsiteY29" fmla="*/ 624325 h 1161397"/>
              <a:gd name="connsiteX30" fmla="*/ 1526340 w 6884912"/>
              <a:gd name="connsiteY30" fmla="*/ 638496 h 1161397"/>
              <a:gd name="connsiteX31" fmla="*/ 1731986 w 6884912"/>
              <a:gd name="connsiteY31" fmla="*/ 589682 h 1161397"/>
              <a:gd name="connsiteX32" fmla="*/ 1927935 w 6884912"/>
              <a:gd name="connsiteY32" fmla="*/ 628540 h 1161397"/>
              <a:gd name="connsiteX33" fmla="*/ 2039075 w 6884912"/>
              <a:gd name="connsiteY33" fmla="*/ 599964 h 1161397"/>
              <a:gd name="connsiteX34" fmla="*/ 2066980 w 6884912"/>
              <a:gd name="connsiteY34" fmla="*/ 550413 h 1161397"/>
              <a:gd name="connsiteX35" fmla="*/ 2352236 w 6884912"/>
              <a:gd name="connsiteY35" fmla="*/ 519602 h 1161397"/>
              <a:gd name="connsiteX36" fmla="*/ 2420791 w 6884912"/>
              <a:gd name="connsiteY36" fmla="*/ 492826 h 1161397"/>
              <a:gd name="connsiteX37" fmla="*/ 2489932 w 6884912"/>
              <a:gd name="connsiteY37" fmla="*/ 507864 h 1161397"/>
              <a:gd name="connsiteX38" fmla="*/ 2512917 w 6884912"/>
              <a:gd name="connsiteY38" fmla="*/ 489127 h 1161397"/>
              <a:gd name="connsiteX39" fmla="*/ 2516783 w 6884912"/>
              <a:gd name="connsiteY39" fmla="*/ 485473 h 1161397"/>
              <a:gd name="connsiteX40" fmla="*/ 2534360 w 6884912"/>
              <a:gd name="connsiteY40" fmla="*/ 480064 h 1161397"/>
              <a:gd name="connsiteX41" fmla="*/ 2536691 w 6884912"/>
              <a:gd name="connsiteY41" fmla="*/ 467018 h 1161397"/>
              <a:gd name="connsiteX42" fmla="*/ 2561265 w 6884912"/>
              <a:gd name="connsiteY42" fmla="*/ 450623 h 1161397"/>
              <a:gd name="connsiteX43" fmla="*/ 2594349 w 6884912"/>
              <a:gd name="connsiteY43" fmla="*/ 443884 h 1161397"/>
              <a:gd name="connsiteX44" fmla="*/ 2754324 w 6884912"/>
              <a:gd name="connsiteY44" fmla="*/ 424766 h 1161397"/>
              <a:gd name="connsiteX45" fmla="*/ 2848470 w 6884912"/>
              <a:gd name="connsiteY45" fmla="*/ 405966 h 1161397"/>
              <a:gd name="connsiteX46" fmla="*/ 2881772 w 6884912"/>
              <a:gd name="connsiteY46" fmla="*/ 387260 h 1161397"/>
              <a:gd name="connsiteX47" fmla="*/ 2929932 w 6884912"/>
              <a:gd name="connsiteY47" fmla="*/ 368912 h 1161397"/>
              <a:gd name="connsiteX48" fmla="*/ 3013020 w 6884912"/>
              <a:gd name="connsiteY48" fmla="*/ 327578 h 1161397"/>
              <a:gd name="connsiteX49" fmla="*/ 3222191 w 6884912"/>
              <a:gd name="connsiteY49" fmla="*/ 307887 h 1161397"/>
              <a:gd name="connsiteX50" fmla="*/ 3227953 w 6884912"/>
              <a:gd name="connsiteY50" fmla="*/ 297650 h 1161397"/>
              <a:gd name="connsiteX51" fmla="*/ 3510042 w 6884912"/>
              <a:gd name="connsiteY51" fmla="*/ 311820 h 1161397"/>
              <a:gd name="connsiteX52" fmla="*/ 3626773 w 6884912"/>
              <a:gd name="connsiteY52" fmla="*/ 290452 h 1161397"/>
              <a:gd name="connsiteX53" fmla="*/ 3666217 w 6884912"/>
              <a:gd name="connsiteY53" fmla="*/ 273255 h 1161397"/>
              <a:gd name="connsiteX54" fmla="*/ 3732427 w 6884912"/>
              <a:gd name="connsiteY54" fmla="*/ 245039 h 1161397"/>
              <a:gd name="connsiteX55" fmla="*/ 3777022 w 6884912"/>
              <a:gd name="connsiteY55" fmla="*/ 200276 h 1161397"/>
              <a:gd name="connsiteX56" fmla="*/ 3791246 w 6884912"/>
              <a:gd name="connsiteY56" fmla="*/ 189996 h 1161397"/>
              <a:gd name="connsiteX57" fmla="*/ 3819864 w 6884912"/>
              <a:gd name="connsiteY57" fmla="*/ 194605 h 1161397"/>
              <a:gd name="connsiteX58" fmla="*/ 3830398 w 6884912"/>
              <a:gd name="connsiteY58" fmla="*/ 188383 h 1161397"/>
              <a:gd name="connsiteX59" fmla="*/ 3834360 w 6884912"/>
              <a:gd name="connsiteY59" fmla="*/ 188992 h 1161397"/>
              <a:gd name="connsiteX60" fmla="*/ 3843715 w 6884912"/>
              <a:gd name="connsiteY60" fmla="*/ 188752 h 1161397"/>
              <a:gd name="connsiteX61" fmla="*/ 3842609 w 6884912"/>
              <a:gd name="connsiteY61" fmla="*/ 197386 h 1161397"/>
              <a:gd name="connsiteX62" fmla="*/ 3853961 w 6884912"/>
              <a:gd name="connsiteY62" fmla="*/ 213380 h 1161397"/>
              <a:gd name="connsiteX63" fmla="*/ 3907640 w 6884912"/>
              <a:gd name="connsiteY63" fmla="*/ 207568 h 1161397"/>
              <a:gd name="connsiteX64" fmla="*/ 3910449 w 6884912"/>
              <a:gd name="connsiteY64" fmla="*/ 197808 h 1161397"/>
              <a:gd name="connsiteX65" fmla="*/ 3917197 w 6884912"/>
              <a:gd name="connsiteY65" fmla="*/ 196121 h 1161397"/>
              <a:gd name="connsiteX66" fmla="*/ 3922400 w 6884912"/>
              <a:gd name="connsiteY66" fmla="*/ 205056 h 1161397"/>
              <a:gd name="connsiteX67" fmla="*/ 4013061 w 6884912"/>
              <a:gd name="connsiteY67" fmla="*/ 224874 h 1161397"/>
              <a:gd name="connsiteX68" fmla="*/ 4220717 w 6884912"/>
              <a:gd name="connsiteY68" fmla="*/ 192946 h 1161397"/>
              <a:gd name="connsiteX69" fmla="*/ 4228802 w 6884912"/>
              <a:gd name="connsiteY69" fmla="*/ 201468 h 1161397"/>
              <a:gd name="connsiteX70" fmla="*/ 4289361 w 6884912"/>
              <a:gd name="connsiteY70" fmla="*/ 196642 h 1161397"/>
              <a:gd name="connsiteX71" fmla="*/ 4498913 w 6884912"/>
              <a:gd name="connsiteY71" fmla="*/ 118915 h 1161397"/>
              <a:gd name="connsiteX72" fmla="*/ 4617330 w 6884912"/>
              <a:gd name="connsiteY72" fmla="*/ 111163 h 1161397"/>
              <a:gd name="connsiteX73" fmla="*/ 4659778 w 6884912"/>
              <a:gd name="connsiteY73" fmla="*/ 118219 h 1161397"/>
              <a:gd name="connsiteX74" fmla="*/ 4730870 w 6884912"/>
              <a:gd name="connsiteY74" fmla="*/ 129432 h 1161397"/>
              <a:gd name="connsiteX75" fmla="*/ 4844073 w 6884912"/>
              <a:gd name="connsiteY75" fmla="*/ 161768 h 1161397"/>
              <a:gd name="connsiteX76" fmla="*/ 4856454 w 6884912"/>
              <a:gd name="connsiteY76" fmla="*/ 130488 h 1161397"/>
              <a:gd name="connsiteX77" fmla="*/ 4920038 w 6884912"/>
              <a:gd name="connsiteY77" fmla="*/ 140418 h 1161397"/>
              <a:gd name="connsiteX78" fmla="*/ 5016639 w 6884912"/>
              <a:gd name="connsiteY78" fmla="*/ 158905 h 1161397"/>
              <a:gd name="connsiteX79" fmla="*/ 5072009 w 6884912"/>
              <a:gd name="connsiteY79" fmla="*/ 161502 h 1161397"/>
              <a:gd name="connsiteX80" fmla="*/ 5223626 w 6884912"/>
              <a:gd name="connsiteY80" fmla="*/ 177356 h 1161397"/>
              <a:gd name="connsiteX81" fmla="*/ 5375773 w 6884912"/>
              <a:gd name="connsiteY81" fmla="*/ 199913 h 1161397"/>
              <a:gd name="connsiteX82" fmla="*/ 5467502 w 6884912"/>
              <a:gd name="connsiteY82" fmla="*/ 250963 h 1161397"/>
              <a:gd name="connsiteX83" fmla="*/ 5592395 w 6884912"/>
              <a:gd name="connsiteY83" fmla="*/ 265434 h 1161397"/>
              <a:gd name="connsiteX84" fmla="*/ 5613532 w 6884912"/>
              <a:gd name="connsiteY84" fmla="*/ 273379 h 1161397"/>
              <a:gd name="connsiteX85" fmla="*/ 5642173 w 6884912"/>
              <a:gd name="connsiteY85" fmla="*/ 266904 h 1161397"/>
              <a:gd name="connsiteX86" fmla="*/ 5756910 w 6884912"/>
              <a:gd name="connsiteY86" fmla="*/ 239211 h 1161397"/>
              <a:gd name="connsiteX87" fmla="*/ 5846667 w 6884912"/>
              <a:gd name="connsiteY87" fmla="*/ 201786 h 1161397"/>
              <a:gd name="connsiteX88" fmla="*/ 5960732 w 6884912"/>
              <a:gd name="connsiteY88" fmla="*/ 220708 h 1161397"/>
              <a:gd name="connsiteX89" fmla="*/ 6029542 w 6884912"/>
              <a:gd name="connsiteY89" fmla="*/ 210339 h 1161397"/>
              <a:gd name="connsiteX90" fmla="*/ 6141123 w 6884912"/>
              <a:gd name="connsiteY90" fmla="*/ 159923 h 1161397"/>
              <a:gd name="connsiteX91" fmla="*/ 6290640 w 6884912"/>
              <a:gd name="connsiteY91" fmla="*/ 167441 h 1161397"/>
              <a:gd name="connsiteX92" fmla="*/ 6322806 w 6884912"/>
              <a:gd name="connsiteY92" fmla="*/ 213293 h 1161397"/>
              <a:gd name="connsiteX93" fmla="*/ 6380420 w 6884912"/>
              <a:gd name="connsiteY93" fmla="*/ 173195 h 1161397"/>
              <a:gd name="connsiteX94" fmla="*/ 6507891 w 6884912"/>
              <a:gd name="connsiteY94" fmla="*/ 118474 h 1161397"/>
              <a:gd name="connsiteX95" fmla="*/ 6571807 w 6884912"/>
              <a:gd name="connsiteY95" fmla="*/ 98636 h 1161397"/>
              <a:gd name="connsiteX96" fmla="*/ 6671880 w 6884912"/>
              <a:gd name="connsiteY96" fmla="*/ 82931 h 1161397"/>
              <a:gd name="connsiteX97" fmla="*/ 6702266 w 6884912"/>
              <a:gd name="connsiteY97" fmla="*/ 75470 h 1161397"/>
              <a:gd name="connsiteX98" fmla="*/ 6845802 w 6884912"/>
              <a:gd name="connsiteY98" fmla="*/ 24496 h 1161397"/>
              <a:gd name="connsiteX99" fmla="*/ 6884912 w 6884912"/>
              <a:gd name="connsiteY99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78135 w 6884912"/>
              <a:gd name="connsiteY15" fmla="*/ 698631 h 1161397"/>
              <a:gd name="connsiteX16" fmla="*/ 1242716 w 6884912"/>
              <a:gd name="connsiteY16" fmla="*/ 698052 h 1161397"/>
              <a:gd name="connsiteX17" fmla="*/ 1299977 w 6884912"/>
              <a:gd name="connsiteY17" fmla="*/ 639196 h 1161397"/>
              <a:gd name="connsiteX18" fmla="*/ 1326190 w 6884912"/>
              <a:gd name="connsiteY18" fmla="*/ 625955 h 1161397"/>
              <a:gd name="connsiteX19" fmla="*/ 1339600 w 6884912"/>
              <a:gd name="connsiteY19" fmla="*/ 616295 h 1161397"/>
              <a:gd name="connsiteX20" fmla="*/ 1340054 w 6884912"/>
              <a:gd name="connsiteY20" fmla="*/ 614022 h 1161397"/>
              <a:gd name="connsiteX21" fmla="*/ 1391606 w 6884912"/>
              <a:gd name="connsiteY21" fmla="*/ 615229 h 1161397"/>
              <a:gd name="connsiteX22" fmla="*/ 1397565 w 6884912"/>
              <a:gd name="connsiteY22" fmla="*/ 611490 h 1161397"/>
              <a:gd name="connsiteX23" fmla="*/ 1432302 w 6884912"/>
              <a:gd name="connsiteY23" fmla="*/ 617267 h 1161397"/>
              <a:gd name="connsiteX24" fmla="*/ 1449644 w 6884912"/>
              <a:gd name="connsiteY24" fmla="*/ 617591 h 1161397"/>
              <a:gd name="connsiteX25" fmla="*/ 1455793 w 6884912"/>
              <a:gd name="connsiteY25" fmla="*/ 623174 h 1161397"/>
              <a:gd name="connsiteX26" fmla="*/ 1480758 w 6884912"/>
              <a:gd name="connsiteY26" fmla="*/ 620863 h 1161397"/>
              <a:gd name="connsiteX27" fmla="*/ 1483154 w 6884912"/>
              <a:gd name="connsiteY27" fmla="*/ 618527 h 1161397"/>
              <a:gd name="connsiteX28" fmla="*/ 1505495 w 6884912"/>
              <a:gd name="connsiteY28" fmla="*/ 624325 h 1161397"/>
              <a:gd name="connsiteX29" fmla="*/ 1526340 w 6884912"/>
              <a:gd name="connsiteY29" fmla="*/ 638496 h 1161397"/>
              <a:gd name="connsiteX30" fmla="*/ 1731986 w 6884912"/>
              <a:gd name="connsiteY30" fmla="*/ 589682 h 1161397"/>
              <a:gd name="connsiteX31" fmla="*/ 1927935 w 6884912"/>
              <a:gd name="connsiteY31" fmla="*/ 628540 h 1161397"/>
              <a:gd name="connsiteX32" fmla="*/ 2039075 w 6884912"/>
              <a:gd name="connsiteY32" fmla="*/ 599964 h 1161397"/>
              <a:gd name="connsiteX33" fmla="*/ 2066980 w 6884912"/>
              <a:gd name="connsiteY33" fmla="*/ 550413 h 1161397"/>
              <a:gd name="connsiteX34" fmla="*/ 2352236 w 6884912"/>
              <a:gd name="connsiteY34" fmla="*/ 519602 h 1161397"/>
              <a:gd name="connsiteX35" fmla="*/ 2420791 w 6884912"/>
              <a:gd name="connsiteY35" fmla="*/ 492826 h 1161397"/>
              <a:gd name="connsiteX36" fmla="*/ 2489932 w 6884912"/>
              <a:gd name="connsiteY36" fmla="*/ 507864 h 1161397"/>
              <a:gd name="connsiteX37" fmla="*/ 2512917 w 6884912"/>
              <a:gd name="connsiteY37" fmla="*/ 489127 h 1161397"/>
              <a:gd name="connsiteX38" fmla="*/ 2516783 w 6884912"/>
              <a:gd name="connsiteY38" fmla="*/ 485473 h 1161397"/>
              <a:gd name="connsiteX39" fmla="*/ 2534360 w 6884912"/>
              <a:gd name="connsiteY39" fmla="*/ 480064 h 1161397"/>
              <a:gd name="connsiteX40" fmla="*/ 2536691 w 6884912"/>
              <a:gd name="connsiteY40" fmla="*/ 467018 h 1161397"/>
              <a:gd name="connsiteX41" fmla="*/ 2561265 w 6884912"/>
              <a:gd name="connsiteY41" fmla="*/ 450623 h 1161397"/>
              <a:gd name="connsiteX42" fmla="*/ 2594349 w 6884912"/>
              <a:gd name="connsiteY42" fmla="*/ 443884 h 1161397"/>
              <a:gd name="connsiteX43" fmla="*/ 2754324 w 6884912"/>
              <a:gd name="connsiteY43" fmla="*/ 424766 h 1161397"/>
              <a:gd name="connsiteX44" fmla="*/ 2848470 w 6884912"/>
              <a:gd name="connsiteY44" fmla="*/ 405966 h 1161397"/>
              <a:gd name="connsiteX45" fmla="*/ 2881772 w 6884912"/>
              <a:gd name="connsiteY45" fmla="*/ 387260 h 1161397"/>
              <a:gd name="connsiteX46" fmla="*/ 2929932 w 6884912"/>
              <a:gd name="connsiteY46" fmla="*/ 368912 h 1161397"/>
              <a:gd name="connsiteX47" fmla="*/ 3013020 w 6884912"/>
              <a:gd name="connsiteY47" fmla="*/ 327578 h 1161397"/>
              <a:gd name="connsiteX48" fmla="*/ 3222191 w 6884912"/>
              <a:gd name="connsiteY48" fmla="*/ 307887 h 1161397"/>
              <a:gd name="connsiteX49" fmla="*/ 3227953 w 6884912"/>
              <a:gd name="connsiteY49" fmla="*/ 297650 h 1161397"/>
              <a:gd name="connsiteX50" fmla="*/ 3510042 w 6884912"/>
              <a:gd name="connsiteY50" fmla="*/ 311820 h 1161397"/>
              <a:gd name="connsiteX51" fmla="*/ 3626773 w 6884912"/>
              <a:gd name="connsiteY51" fmla="*/ 290452 h 1161397"/>
              <a:gd name="connsiteX52" fmla="*/ 3666217 w 6884912"/>
              <a:gd name="connsiteY52" fmla="*/ 273255 h 1161397"/>
              <a:gd name="connsiteX53" fmla="*/ 3732427 w 6884912"/>
              <a:gd name="connsiteY53" fmla="*/ 245039 h 1161397"/>
              <a:gd name="connsiteX54" fmla="*/ 3777022 w 6884912"/>
              <a:gd name="connsiteY54" fmla="*/ 200276 h 1161397"/>
              <a:gd name="connsiteX55" fmla="*/ 3791246 w 6884912"/>
              <a:gd name="connsiteY55" fmla="*/ 189996 h 1161397"/>
              <a:gd name="connsiteX56" fmla="*/ 3819864 w 6884912"/>
              <a:gd name="connsiteY56" fmla="*/ 194605 h 1161397"/>
              <a:gd name="connsiteX57" fmla="*/ 3830398 w 6884912"/>
              <a:gd name="connsiteY57" fmla="*/ 188383 h 1161397"/>
              <a:gd name="connsiteX58" fmla="*/ 3834360 w 6884912"/>
              <a:gd name="connsiteY58" fmla="*/ 188992 h 1161397"/>
              <a:gd name="connsiteX59" fmla="*/ 3843715 w 6884912"/>
              <a:gd name="connsiteY59" fmla="*/ 188752 h 1161397"/>
              <a:gd name="connsiteX60" fmla="*/ 3842609 w 6884912"/>
              <a:gd name="connsiteY60" fmla="*/ 197386 h 1161397"/>
              <a:gd name="connsiteX61" fmla="*/ 3853961 w 6884912"/>
              <a:gd name="connsiteY61" fmla="*/ 213380 h 1161397"/>
              <a:gd name="connsiteX62" fmla="*/ 3907640 w 6884912"/>
              <a:gd name="connsiteY62" fmla="*/ 207568 h 1161397"/>
              <a:gd name="connsiteX63" fmla="*/ 3910449 w 6884912"/>
              <a:gd name="connsiteY63" fmla="*/ 197808 h 1161397"/>
              <a:gd name="connsiteX64" fmla="*/ 3917197 w 6884912"/>
              <a:gd name="connsiteY64" fmla="*/ 196121 h 1161397"/>
              <a:gd name="connsiteX65" fmla="*/ 3922400 w 6884912"/>
              <a:gd name="connsiteY65" fmla="*/ 205056 h 1161397"/>
              <a:gd name="connsiteX66" fmla="*/ 4013061 w 6884912"/>
              <a:gd name="connsiteY66" fmla="*/ 224874 h 1161397"/>
              <a:gd name="connsiteX67" fmla="*/ 4220717 w 6884912"/>
              <a:gd name="connsiteY67" fmla="*/ 192946 h 1161397"/>
              <a:gd name="connsiteX68" fmla="*/ 4228802 w 6884912"/>
              <a:gd name="connsiteY68" fmla="*/ 201468 h 1161397"/>
              <a:gd name="connsiteX69" fmla="*/ 4289361 w 6884912"/>
              <a:gd name="connsiteY69" fmla="*/ 196642 h 1161397"/>
              <a:gd name="connsiteX70" fmla="*/ 4498913 w 6884912"/>
              <a:gd name="connsiteY70" fmla="*/ 118915 h 1161397"/>
              <a:gd name="connsiteX71" fmla="*/ 4617330 w 6884912"/>
              <a:gd name="connsiteY71" fmla="*/ 111163 h 1161397"/>
              <a:gd name="connsiteX72" fmla="*/ 4659778 w 6884912"/>
              <a:gd name="connsiteY72" fmla="*/ 118219 h 1161397"/>
              <a:gd name="connsiteX73" fmla="*/ 4730870 w 6884912"/>
              <a:gd name="connsiteY73" fmla="*/ 129432 h 1161397"/>
              <a:gd name="connsiteX74" fmla="*/ 4844073 w 6884912"/>
              <a:gd name="connsiteY74" fmla="*/ 161768 h 1161397"/>
              <a:gd name="connsiteX75" fmla="*/ 4856454 w 6884912"/>
              <a:gd name="connsiteY75" fmla="*/ 130488 h 1161397"/>
              <a:gd name="connsiteX76" fmla="*/ 4920038 w 6884912"/>
              <a:gd name="connsiteY76" fmla="*/ 140418 h 1161397"/>
              <a:gd name="connsiteX77" fmla="*/ 5016639 w 6884912"/>
              <a:gd name="connsiteY77" fmla="*/ 158905 h 1161397"/>
              <a:gd name="connsiteX78" fmla="*/ 5072009 w 6884912"/>
              <a:gd name="connsiteY78" fmla="*/ 161502 h 1161397"/>
              <a:gd name="connsiteX79" fmla="*/ 5223626 w 6884912"/>
              <a:gd name="connsiteY79" fmla="*/ 177356 h 1161397"/>
              <a:gd name="connsiteX80" fmla="*/ 5375773 w 6884912"/>
              <a:gd name="connsiteY80" fmla="*/ 199913 h 1161397"/>
              <a:gd name="connsiteX81" fmla="*/ 5467502 w 6884912"/>
              <a:gd name="connsiteY81" fmla="*/ 250963 h 1161397"/>
              <a:gd name="connsiteX82" fmla="*/ 5592395 w 6884912"/>
              <a:gd name="connsiteY82" fmla="*/ 265434 h 1161397"/>
              <a:gd name="connsiteX83" fmla="*/ 5613532 w 6884912"/>
              <a:gd name="connsiteY83" fmla="*/ 273379 h 1161397"/>
              <a:gd name="connsiteX84" fmla="*/ 5642173 w 6884912"/>
              <a:gd name="connsiteY84" fmla="*/ 266904 h 1161397"/>
              <a:gd name="connsiteX85" fmla="*/ 5756910 w 6884912"/>
              <a:gd name="connsiteY85" fmla="*/ 239211 h 1161397"/>
              <a:gd name="connsiteX86" fmla="*/ 5846667 w 6884912"/>
              <a:gd name="connsiteY86" fmla="*/ 201786 h 1161397"/>
              <a:gd name="connsiteX87" fmla="*/ 5960732 w 6884912"/>
              <a:gd name="connsiteY87" fmla="*/ 220708 h 1161397"/>
              <a:gd name="connsiteX88" fmla="*/ 6029542 w 6884912"/>
              <a:gd name="connsiteY88" fmla="*/ 210339 h 1161397"/>
              <a:gd name="connsiteX89" fmla="*/ 6141123 w 6884912"/>
              <a:gd name="connsiteY89" fmla="*/ 159923 h 1161397"/>
              <a:gd name="connsiteX90" fmla="*/ 6290640 w 6884912"/>
              <a:gd name="connsiteY90" fmla="*/ 167441 h 1161397"/>
              <a:gd name="connsiteX91" fmla="*/ 6322806 w 6884912"/>
              <a:gd name="connsiteY91" fmla="*/ 213293 h 1161397"/>
              <a:gd name="connsiteX92" fmla="*/ 6380420 w 6884912"/>
              <a:gd name="connsiteY92" fmla="*/ 173195 h 1161397"/>
              <a:gd name="connsiteX93" fmla="*/ 6507891 w 6884912"/>
              <a:gd name="connsiteY93" fmla="*/ 118474 h 1161397"/>
              <a:gd name="connsiteX94" fmla="*/ 6571807 w 6884912"/>
              <a:gd name="connsiteY94" fmla="*/ 98636 h 1161397"/>
              <a:gd name="connsiteX95" fmla="*/ 6671880 w 6884912"/>
              <a:gd name="connsiteY95" fmla="*/ 82931 h 1161397"/>
              <a:gd name="connsiteX96" fmla="*/ 6702266 w 6884912"/>
              <a:gd name="connsiteY96" fmla="*/ 75470 h 1161397"/>
              <a:gd name="connsiteX97" fmla="*/ 6845802 w 6884912"/>
              <a:gd name="connsiteY97" fmla="*/ 24496 h 1161397"/>
              <a:gd name="connsiteX98" fmla="*/ 6884912 w 6884912"/>
              <a:gd name="connsiteY98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207847 w 6884912"/>
              <a:gd name="connsiteY15" fmla="*/ 689087 h 1161397"/>
              <a:gd name="connsiteX16" fmla="*/ 1242716 w 6884912"/>
              <a:gd name="connsiteY16" fmla="*/ 698052 h 1161397"/>
              <a:gd name="connsiteX17" fmla="*/ 1299977 w 6884912"/>
              <a:gd name="connsiteY17" fmla="*/ 639196 h 1161397"/>
              <a:gd name="connsiteX18" fmla="*/ 1326190 w 6884912"/>
              <a:gd name="connsiteY18" fmla="*/ 625955 h 1161397"/>
              <a:gd name="connsiteX19" fmla="*/ 1339600 w 6884912"/>
              <a:gd name="connsiteY19" fmla="*/ 616295 h 1161397"/>
              <a:gd name="connsiteX20" fmla="*/ 1340054 w 6884912"/>
              <a:gd name="connsiteY20" fmla="*/ 614022 h 1161397"/>
              <a:gd name="connsiteX21" fmla="*/ 1391606 w 6884912"/>
              <a:gd name="connsiteY21" fmla="*/ 615229 h 1161397"/>
              <a:gd name="connsiteX22" fmla="*/ 1397565 w 6884912"/>
              <a:gd name="connsiteY22" fmla="*/ 611490 h 1161397"/>
              <a:gd name="connsiteX23" fmla="*/ 1432302 w 6884912"/>
              <a:gd name="connsiteY23" fmla="*/ 617267 h 1161397"/>
              <a:gd name="connsiteX24" fmla="*/ 1449644 w 6884912"/>
              <a:gd name="connsiteY24" fmla="*/ 617591 h 1161397"/>
              <a:gd name="connsiteX25" fmla="*/ 1455793 w 6884912"/>
              <a:gd name="connsiteY25" fmla="*/ 623174 h 1161397"/>
              <a:gd name="connsiteX26" fmla="*/ 1480758 w 6884912"/>
              <a:gd name="connsiteY26" fmla="*/ 620863 h 1161397"/>
              <a:gd name="connsiteX27" fmla="*/ 1483154 w 6884912"/>
              <a:gd name="connsiteY27" fmla="*/ 618527 h 1161397"/>
              <a:gd name="connsiteX28" fmla="*/ 1505495 w 6884912"/>
              <a:gd name="connsiteY28" fmla="*/ 624325 h 1161397"/>
              <a:gd name="connsiteX29" fmla="*/ 1526340 w 6884912"/>
              <a:gd name="connsiteY29" fmla="*/ 638496 h 1161397"/>
              <a:gd name="connsiteX30" fmla="*/ 1731986 w 6884912"/>
              <a:gd name="connsiteY30" fmla="*/ 589682 h 1161397"/>
              <a:gd name="connsiteX31" fmla="*/ 1927935 w 6884912"/>
              <a:gd name="connsiteY31" fmla="*/ 628540 h 1161397"/>
              <a:gd name="connsiteX32" fmla="*/ 2039075 w 6884912"/>
              <a:gd name="connsiteY32" fmla="*/ 599964 h 1161397"/>
              <a:gd name="connsiteX33" fmla="*/ 2066980 w 6884912"/>
              <a:gd name="connsiteY33" fmla="*/ 550413 h 1161397"/>
              <a:gd name="connsiteX34" fmla="*/ 2352236 w 6884912"/>
              <a:gd name="connsiteY34" fmla="*/ 519602 h 1161397"/>
              <a:gd name="connsiteX35" fmla="*/ 2420791 w 6884912"/>
              <a:gd name="connsiteY35" fmla="*/ 492826 h 1161397"/>
              <a:gd name="connsiteX36" fmla="*/ 2489932 w 6884912"/>
              <a:gd name="connsiteY36" fmla="*/ 507864 h 1161397"/>
              <a:gd name="connsiteX37" fmla="*/ 2512917 w 6884912"/>
              <a:gd name="connsiteY37" fmla="*/ 489127 h 1161397"/>
              <a:gd name="connsiteX38" fmla="*/ 2516783 w 6884912"/>
              <a:gd name="connsiteY38" fmla="*/ 485473 h 1161397"/>
              <a:gd name="connsiteX39" fmla="*/ 2534360 w 6884912"/>
              <a:gd name="connsiteY39" fmla="*/ 480064 h 1161397"/>
              <a:gd name="connsiteX40" fmla="*/ 2536691 w 6884912"/>
              <a:gd name="connsiteY40" fmla="*/ 467018 h 1161397"/>
              <a:gd name="connsiteX41" fmla="*/ 2561265 w 6884912"/>
              <a:gd name="connsiteY41" fmla="*/ 450623 h 1161397"/>
              <a:gd name="connsiteX42" fmla="*/ 2594349 w 6884912"/>
              <a:gd name="connsiteY42" fmla="*/ 443884 h 1161397"/>
              <a:gd name="connsiteX43" fmla="*/ 2754324 w 6884912"/>
              <a:gd name="connsiteY43" fmla="*/ 424766 h 1161397"/>
              <a:gd name="connsiteX44" fmla="*/ 2848470 w 6884912"/>
              <a:gd name="connsiteY44" fmla="*/ 405966 h 1161397"/>
              <a:gd name="connsiteX45" fmla="*/ 2881772 w 6884912"/>
              <a:gd name="connsiteY45" fmla="*/ 387260 h 1161397"/>
              <a:gd name="connsiteX46" fmla="*/ 2929932 w 6884912"/>
              <a:gd name="connsiteY46" fmla="*/ 368912 h 1161397"/>
              <a:gd name="connsiteX47" fmla="*/ 3013020 w 6884912"/>
              <a:gd name="connsiteY47" fmla="*/ 327578 h 1161397"/>
              <a:gd name="connsiteX48" fmla="*/ 3222191 w 6884912"/>
              <a:gd name="connsiteY48" fmla="*/ 307887 h 1161397"/>
              <a:gd name="connsiteX49" fmla="*/ 3227953 w 6884912"/>
              <a:gd name="connsiteY49" fmla="*/ 297650 h 1161397"/>
              <a:gd name="connsiteX50" fmla="*/ 3510042 w 6884912"/>
              <a:gd name="connsiteY50" fmla="*/ 311820 h 1161397"/>
              <a:gd name="connsiteX51" fmla="*/ 3626773 w 6884912"/>
              <a:gd name="connsiteY51" fmla="*/ 290452 h 1161397"/>
              <a:gd name="connsiteX52" fmla="*/ 3666217 w 6884912"/>
              <a:gd name="connsiteY52" fmla="*/ 273255 h 1161397"/>
              <a:gd name="connsiteX53" fmla="*/ 3732427 w 6884912"/>
              <a:gd name="connsiteY53" fmla="*/ 245039 h 1161397"/>
              <a:gd name="connsiteX54" fmla="*/ 3777022 w 6884912"/>
              <a:gd name="connsiteY54" fmla="*/ 200276 h 1161397"/>
              <a:gd name="connsiteX55" fmla="*/ 3791246 w 6884912"/>
              <a:gd name="connsiteY55" fmla="*/ 189996 h 1161397"/>
              <a:gd name="connsiteX56" fmla="*/ 3819864 w 6884912"/>
              <a:gd name="connsiteY56" fmla="*/ 194605 h 1161397"/>
              <a:gd name="connsiteX57" fmla="*/ 3830398 w 6884912"/>
              <a:gd name="connsiteY57" fmla="*/ 188383 h 1161397"/>
              <a:gd name="connsiteX58" fmla="*/ 3834360 w 6884912"/>
              <a:gd name="connsiteY58" fmla="*/ 188992 h 1161397"/>
              <a:gd name="connsiteX59" fmla="*/ 3843715 w 6884912"/>
              <a:gd name="connsiteY59" fmla="*/ 188752 h 1161397"/>
              <a:gd name="connsiteX60" fmla="*/ 3842609 w 6884912"/>
              <a:gd name="connsiteY60" fmla="*/ 197386 h 1161397"/>
              <a:gd name="connsiteX61" fmla="*/ 3853961 w 6884912"/>
              <a:gd name="connsiteY61" fmla="*/ 213380 h 1161397"/>
              <a:gd name="connsiteX62" fmla="*/ 3907640 w 6884912"/>
              <a:gd name="connsiteY62" fmla="*/ 207568 h 1161397"/>
              <a:gd name="connsiteX63" fmla="*/ 3910449 w 6884912"/>
              <a:gd name="connsiteY63" fmla="*/ 197808 h 1161397"/>
              <a:gd name="connsiteX64" fmla="*/ 3917197 w 6884912"/>
              <a:gd name="connsiteY64" fmla="*/ 196121 h 1161397"/>
              <a:gd name="connsiteX65" fmla="*/ 3922400 w 6884912"/>
              <a:gd name="connsiteY65" fmla="*/ 205056 h 1161397"/>
              <a:gd name="connsiteX66" fmla="*/ 4013061 w 6884912"/>
              <a:gd name="connsiteY66" fmla="*/ 224874 h 1161397"/>
              <a:gd name="connsiteX67" fmla="*/ 4220717 w 6884912"/>
              <a:gd name="connsiteY67" fmla="*/ 192946 h 1161397"/>
              <a:gd name="connsiteX68" fmla="*/ 4228802 w 6884912"/>
              <a:gd name="connsiteY68" fmla="*/ 201468 h 1161397"/>
              <a:gd name="connsiteX69" fmla="*/ 4289361 w 6884912"/>
              <a:gd name="connsiteY69" fmla="*/ 196642 h 1161397"/>
              <a:gd name="connsiteX70" fmla="*/ 4498913 w 6884912"/>
              <a:gd name="connsiteY70" fmla="*/ 118915 h 1161397"/>
              <a:gd name="connsiteX71" fmla="*/ 4617330 w 6884912"/>
              <a:gd name="connsiteY71" fmla="*/ 111163 h 1161397"/>
              <a:gd name="connsiteX72" fmla="*/ 4659778 w 6884912"/>
              <a:gd name="connsiteY72" fmla="*/ 118219 h 1161397"/>
              <a:gd name="connsiteX73" fmla="*/ 4730870 w 6884912"/>
              <a:gd name="connsiteY73" fmla="*/ 129432 h 1161397"/>
              <a:gd name="connsiteX74" fmla="*/ 4844073 w 6884912"/>
              <a:gd name="connsiteY74" fmla="*/ 161768 h 1161397"/>
              <a:gd name="connsiteX75" fmla="*/ 4856454 w 6884912"/>
              <a:gd name="connsiteY75" fmla="*/ 130488 h 1161397"/>
              <a:gd name="connsiteX76" fmla="*/ 4920038 w 6884912"/>
              <a:gd name="connsiteY76" fmla="*/ 140418 h 1161397"/>
              <a:gd name="connsiteX77" fmla="*/ 5016639 w 6884912"/>
              <a:gd name="connsiteY77" fmla="*/ 158905 h 1161397"/>
              <a:gd name="connsiteX78" fmla="*/ 5072009 w 6884912"/>
              <a:gd name="connsiteY78" fmla="*/ 161502 h 1161397"/>
              <a:gd name="connsiteX79" fmla="*/ 5223626 w 6884912"/>
              <a:gd name="connsiteY79" fmla="*/ 177356 h 1161397"/>
              <a:gd name="connsiteX80" fmla="*/ 5375773 w 6884912"/>
              <a:gd name="connsiteY80" fmla="*/ 199913 h 1161397"/>
              <a:gd name="connsiteX81" fmla="*/ 5467502 w 6884912"/>
              <a:gd name="connsiteY81" fmla="*/ 250963 h 1161397"/>
              <a:gd name="connsiteX82" fmla="*/ 5592395 w 6884912"/>
              <a:gd name="connsiteY82" fmla="*/ 265434 h 1161397"/>
              <a:gd name="connsiteX83" fmla="*/ 5613532 w 6884912"/>
              <a:gd name="connsiteY83" fmla="*/ 273379 h 1161397"/>
              <a:gd name="connsiteX84" fmla="*/ 5642173 w 6884912"/>
              <a:gd name="connsiteY84" fmla="*/ 266904 h 1161397"/>
              <a:gd name="connsiteX85" fmla="*/ 5756910 w 6884912"/>
              <a:gd name="connsiteY85" fmla="*/ 239211 h 1161397"/>
              <a:gd name="connsiteX86" fmla="*/ 5846667 w 6884912"/>
              <a:gd name="connsiteY86" fmla="*/ 201786 h 1161397"/>
              <a:gd name="connsiteX87" fmla="*/ 5960732 w 6884912"/>
              <a:gd name="connsiteY87" fmla="*/ 220708 h 1161397"/>
              <a:gd name="connsiteX88" fmla="*/ 6029542 w 6884912"/>
              <a:gd name="connsiteY88" fmla="*/ 210339 h 1161397"/>
              <a:gd name="connsiteX89" fmla="*/ 6141123 w 6884912"/>
              <a:gd name="connsiteY89" fmla="*/ 159923 h 1161397"/>
              <a:gd name="connsiteX90" fmla="*/ 6290640 w 6884912"/>
              <a:gd name="connsiteY90" fmla="*/ 167441 h 1161397"/>
              <a:gd name="connsiteX91" fmla="*/ 6322806 w 6884912"/>
              <a:gd name="connsiteY91" fmla="*/ 213293 h 1161397"/>
              <a:gd name="connsiteX92" fmla="*/ 6380420 w 6884912"/>
              <a:gd name="connsiteY92" fmla="*/ 173195 h 1161397"/>
              <a:gd name="connsiteX93" fmla="*/ 6507891 w 6884912"/>
              <a:gd name="connsiteY93" fmla="*/ 118474 h 1161397"/>
              <a:gd name="connsiteX94" fmla="*/ 6571807 w 6884912"/>
              <a:gd name="connsiteY94" fmla="*/ 98636 h 1161397"/>
              <a:gd name="connsiteX95" fmla="*/ 6671880 w 6884912"/>
              <a:gd name="connsiteY95" fmla="*/ 82931 h 1161397"/>
              <a:gd name="connsiteX96" fmla="*/ 6702266 w 6884912"/>
              <a:gd name="connsiteY96" fmla="*/ 75470 h 1161397"/>
              <a:gd name="connsiteX97" fmla="*/ 6845802 w 6884912"/>
              <a:gd name="connsiteY97" fmla="*/ 24496 h 1161397"/>
              <a:gd name="connsiteX98" fmla="*/ 6884912 w 6884912"/>
              <a:gd name="connsiteY98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7166 w 6884912"/>
              <a:gd name="connsiteY14" fmla="*/ 744338 h 1161397"/>
              <a:gd name="connsiteX15" fmla="*/ 1207847 w 6884912"/>
              <a:gd name="connsiteY15" fmla="*/ 689087 h 1161397"/>
              <a:gd name="connsiteX16" fmla="*/ 1242716 w 6884912"/>
              <a:gd name="connsiteY16" fmla="*/ 698052 h 1161397"/>
              <a:gd name="connsiteX17" fmla="*/ 1299977 w 6884912"/>
              <a:gd name="connsiteY17" fmla="*/ 639196 h 1161397"/>
              <a:gd name="connsiteX18" fmla="*/ 1326190 w 6884912"/>
              <a:gd name="connsiteY18" fmla="*/ 625955 h 1161397"/>
              <a:gd name="connsiteX19" fmla="*/ 1339600 w 6884912"/>
              <a:gd name="connsiteY19" fmla="*/ 616295 h 1161397"/>
              <a:gd name="connsiteX20" fmla="*/ 1340054 w 6884912"/>
              <a:gd name="connsiteY20" fmla="*/ 614022 h 1161397"/>
              <a:gd name="connsiteX21" fmla="*/ 1391606 w 6884912"/>
              <a:gd name="connsiteY21" fmla="*/ 615229 h 1161397"/>
              <a:gd name="connsiteX22" fmla="*/ 1397565 w 6884912"/>
              <a:gd name="connsiteY22" fmla="*/ 611490 h 1161397"/>
              <a:gd name="connsiteX23" fmla="*/ 1432302 w 6884912"/>
              <a:gd name="connsiteY23" fmla="*/ 617267 h 1161397"/>
              <a:gd name="connsiteX24" fmla="*/ 1449644 w 6884912"/>
              <a:gd name="connsiteY24" fmla="*/ 617591 h 1161397"/>
              <a:gd name="connsiteX25" fmla="*/ 1455793 w 6884912"/>
              <a:gd name="connsiteY25" fmla="*/ 623174 h 1161397"/>
              <a:gd name="connsiteX26" fmla="*/ 1480758 w 6884912"/>
              <a:gd name="connsiteY26" fmla="*/ 620863 h 1161397"/>
              <a:gd name="connsiteX27" fmla="*/ 1483154 w 6884912"/>
              <a:gd name="connsiteY27" fmla="*/ 618527 h 1161397"/>
              <a:gd name="connsiteX28" fmla="*/ 1505495 w 6884912"/>
              <a:gd name="connsiteY28" fmla="*/ 624325 h 1161397"/>
              <a:gd name="connsiteX29" fmla="*/ 1526340 w 6884912"/>
              <a:gd name="connsiteY29" fmla="*/ 638496 h 1161397"/>
              <a:gd name="connsiteX30" fmla="*/ 1731986 w 6884912"/>
              <a:gd name="connsiteY30" fmla="*/ 589682 h 1161397"/>
              <a:gd name="connsiteX31" fmla="*/ 1927935 w 6884912"/>
              <a:gd name="connsiteY31" fmla="*/ 628540 h 1161397"/>
              <a:gd name="connsiteX32" fmla="*/ 2039075 w 6884912"/>
              <a:gd name="connsiteY32" fmla="*/ 599964 h 1161397"/>
              <a:gd name="connsiteX33" fmla="*/ 2066980 w 6884912"/>
              <a:gd name="connsiteY33" fmla="*/ 550413 h 1161397"/>
              <a:gd name="connsiteX34" fmla="*/ 2352236 w 6884912"/>
              <a:gd name="connsiteY34" fmla="*/ 519602 h 1161397"/>
              <a:gd name="connsiteX35" fmla="*/ 2420791 w 6884912"/>
              <a:gd name="connsiteY35" fmla="*/ 492826 h 1161397"/>
              <a:gd name="connsiteX36" fmla="*/ 2489932 w 6884912"/>
              <a:gd name="connsiteY36" fmla="*/ 507864 h 1161397"/>
              <a:gd name="connsiteX37" fmla="*/ 2512917 w 6884912"/>
              <a:gd name="connsiteY37" fmla="*/ 489127 h 1161397"/>
              <a:gd name="connsiteX38" fmla="*/ 2516783 w 6884912"/>
              <a:gd name="connsiteY38" fmla="*/ 485473 h 1161397"/>
              <a:gd name="connsiteX39" fmla="*/ 2534360 w 6884912"/>
              <a:gd name="connsiteY39" fmla="*/ 480064 h 1161397"/>
              <a:gd name="connsiteX40" fmla="*/ 2536691 w 6884912"/>
              <a:gd name="connsiteY40" fmla="*/ 467018 h 1161397"/>
              <a:gd name="connsiteX41" fmla="*/ 2561265 w 6884912"/>
              <a:gd name="connsiteY41" fmla="*/ 450623 h 1161397"/>
              <a:gd name="connsiteX42" fmla="*/ 2594349 w 6884912"/>
              <a:gd name="connsiteY42" fmla="*/ 443884 h 1161397"/>
              <a:gd name="connsiteX43" fmla="*/ 2754324 w 6884912"/>
              <a:gd name="connsiteY43" fmla="*/ 424766 h 1161397"/>
              <a:gd name="connsiteX44" fmla="*/ 2848470 w 6884912"/>
              <a:gd name="connsiteY44" fmla="*/ 405966 h 1161397"/>
              <a:gd name="connsiteX45" fmla="*/ 2881772 w 6884912"/>
              <a:gd name="connsiteY45" fmla="*/ 387260 h 1161397"/>
              <a:gd name="connsiteX46" fmla="*/ 2929932 w 6884912"/>
              <a:gd name="connsiteY46" fmla="*/ 368912 h 1161397"/>
              <a:gd name="connsiteX47" fmla="*/ 3013020 w 6884912"/>
              <a:gd name="connsiteY47" fmla="*/ 327578 h 1161397"/>
              <a:gd name="connsiteX48" fmla="*/ 3222191 w 6884912"/>
              <a:gd name="connsiteY48" fmla="*/ 307887 h 1161397"/>
              <a:gd name="connsiteX49" fmla="*/ 3227953 w 6884912"/>
              <a:gd name="connsiteY49" fmla="*/ 297650 h 1161397"/>
              <a:gd name="connsiteX50" fmla="*/ 3510042 w 6884912"/>
              <a:gd name="connsiteY50" fmla="*/ 311820 h 1161397"/>
              <a:gd name="connsiteX51" fmla="*/ 3626773 w 6884912"/>
              <a:gd name="connsiteY51" fmla="*/ 290452 h 1161397"/>
              <a:gd name="connsiteX52" fmla="*/ 3666217 w 6884912"/>
              <a:gd name="connsiteY52" fmla="*/ 273255 h 1161397"/>
              <a:gd name="connsiteX53" fmla="*/ 3732427 w 6884912"/>
              <a:gd name="connsiteY53" fmla="*/ 245039 h 1161397"/>
              <a:gd name="connsiteX54" fmla="*/ 3777022 w 6884912"/>
              <a:gd name="connsiteY54" fmla="*/ 200276 h 1161397"/>
              <a:gd name="connsiteX55" fmla="*/ 3791246 w 6884912"/>
              <a:gd name="connsiteY55" fmla="*/ 189996 h 1161397"/>
              <a:gd name="connsiteX56" fmla="*/ 3819864 w 6884912"/>
              <a:gd name="connsiteY56" fmla="*/ 194605 h 1161397"/>
              <a:gd name="connsiteX57" fmla="*/ 3830398 w 6884912"/>
              <a:gd name="connsiteY57" fmla="*/ 188383 h 1161397"/>
              <a:gd name="connsiteX58" fmla="*/ 3834360 w 6884912"/>
              <a:gd name="connsiteY58" fmla="*/ 188992 h 1161397"/>
              <a:gd name="connsiteX59" fmla="*/ 3843715 w 6884912"/>
              <a:gd name="connsiteY59" fmla="*/ 188752 h 1161397"/>
              <a:gd name="connsiteX60" fmla="*/ 3842609 w 6884912"/>
              <a:gd name="connsiteY60" fmla="*/ 197386 h 1161397"/>
              <a:gd name="connsiteX61" fmla="*/ 3853961 w 6884912"/>
              <a:gd name="connsiteY61" fmla="*/ 213380 h 1161397"/>
              <a:gd name="connsiteX62" fmla="*/ 3907640 w 6884912"/>
              <a:gd name="connsiteY62" fmla="*/ 207568 h 1161397"/>
              <a:gd name="connsiteX63" fmla="*/ 3910449 w 6884912"/>
              <a:gd name="connsiteY63" fmla="*/ 197808 h 1161397"/>
              <a:gd name="connsiteX64" fmla="*/ 3917197 w 6884912"/>
              <a:gd name="connsiteY64" fmla="*/ 196121 h 1161397"/>
              <a:gd name="connsiteX65" fmla="*/ 3922400 w 6884912"/>
              <a:gd name="connsiteY65" fmla="*/ 205056 h 1161397"/>
              <a:gd name="connsiteX66" fmla="*/ 4013061 w 6884912"/>
              <a:gd name="connsiteY66" fmla="*/ 224874 h 1161397"/>
              <a:gd name="connsiteX67" fmla="*/ 4220717 w 6884912"/>
              <a:gd name="connsiteY67" fmla="*/ 192946 h 1161397"/>
              <a:gd name="connsiteX68" fmla="*/ 4228802 w 6884912"/>
              <a:gd name="connsiteY68" fmla="*/ 201468 h 1161397"/>
              <a:gd name="connsiteX69" fmla="*/ 4289361 w 6884912"/>
              <a:gd name="connsiteY69" fmla="*/ 196642 h 1161397"/>
              <a:gd name="connsiteX70" fmla="*/ 4498913 w 6884912"/>
              <a:gd name="connsiteY70" fmla="*/ 118915 h 1161397"/>
              <a:gd name="connsiteX71" fmla="*/ 4617330 w 6884912"/>
              <a:gd name="connsiteY71" fmla="*/ 111163 h 1161397"/>
              <a:gd name="connsiteX72" fmla="*/ 4659778 w 6884912"/>
              <a:gd name="connsiteY72" fmla="*/ 118219 h 1161397"/>
              <a:gd name="connsiteX73" fmla="*/ 4730870 w 6884912"/>
              <a:gd name="connsiteY73" fmla="*/ 129432 h 1161397"/>
              <a:gd name="connsiteX74" fmla="*/ 4844073 w 6884912"/>
              <a:gd name="connsiteY74" fmla="*/ 161768 h 1161397"/>
              <a:gd name="connsiteX75" fmla="*/ 4856454 w 6884912"/>
              <a:gd name="connsiteY75" fmla="*/ 130488 h 1161397"/>
              <a:gd name="connsiteX76" fmla="*/ 4920038 w 6884912"/>
              <a:gd name="connsiteY76" fmla="*/ 140418 h 1161397"/>
              <a:gd name="connsiteX77" fmla="*/ 5016639 w 6884912"/>
              <a:gd name="connsiteY77" fmla="*/ 158905 h 1161397"/>
              <a:gd name="connsiteX78" fmla="*/ 5072009 w 6884912"/>
              <a:gd name="connsiteY78" fmla="*/ 161502 h 1161397"/>
              <a:gd name="connsiteX79" fmla="*/ 5223626 w 6884912"/>
              <a:gd name="connsiteY79" fmla="*/ 177356 h 1161397"/>
              <a:gd name="connsiteX80" fmla="*/ 5375773 w 6884912"/>
              <a:gd name="connsiteY80" fmla="*/ 199913 h 1161397"/>
              <a:gd name="connsiteX81" fmla="*/ 5467502 w 6884912"/>
              <a:gd name="connsiteY81" fmla="*/ 250963 h 1161397"/>
              <a:gd name="connsiteX82" fmla="*/ 5592395 w 6884912"/>
              <a:gd name="connsiteY82" fmla="*/ 265434 h 1161397"/>
              <a:gd name="connsiteX83" fmla="*/ 5613532 w 6884912"/>
              <a:gd name="connsiteY83" fmla="*/ 273379 h 1161397"/>
              <a:gd name="connsiteX84" fmla="*/ 5642173 w 6884912"/>
              <a:gd name="connsiteY84" fmla="*/ 266904 h 1161397"/>
              <a:gd name="connsiteX85" fmla="*/ 5756910 w 6884912"/>
              <a:gd name="connsiteY85" fmla="*/ 239211 h 1161397"/>
              <a:gd name="connsiteX86" fmla="*/ 5846667 w 6884912"/>
              <a:gd name="connsiteY86" fmla="*/ 201786 h 1161397"/>
              <a:gd name="connsiteX87" fmla="*/ 5960732 w 6884912"/>
              <a:gd name="connsiteY87" fmla="*/ 220708 h 1161397"/>
              <a:gd name="connsiteX88" fmla="*/ 6029542 w 6884912"/>
              <a:gd name="connsiteY88" fmla="*/ 210339 h 1161397"/>
              <a:gd name="connsiteX89" fmla="*/ 6141123 w 6884912"/>
              <a:gd name="connsiteY89" fmla="*/ 159923 h 1161397"/>
              <a:gd name="connsiteX90" fmla="*/ 6290640 w 6884912"/>
              <a:gd name="connsiteY90" fmla="*/ 167441 h 1161397"/>
              <a:gd name="connsiteX91" fmla="*/ 6322806 w 6884912"/>
              <a:gd name="connsiteY91" fmla="*/ 213293 h 1161397"/>
              <a:gd name="connsiteX92" fmla="*/ 6380420 w 6884912"/>
              <a:gd name="connsiteY92" fmla="*/ 173195 h 1161397"/>
              <a:gd name="connsiteX93" fmla="*/ 6507891 w 6884912"/>
              <a:gd name="connsiteY93" fmla="*/ 118474 h 1161397"/>
              <a:gd name="connsiteX94" fmla="*/ 6571807 w 6884912"/>
              <a:gd name="connsiteY94" fmla="*/ 98636 h 1161397"/>
              <a:gd name="connsiteX95" fmla="*/ 6671880 w 6884912"/>
              <a:gd name="connsiteY95" fmla="*/ 82931 h 1161397"/>
              <a:gd name="connsiteX96" fmla="*/ 6702266 w 6884912"/>
              <a:gd name="connsiteY96" fmla="*/ 75470 h 1161397"/>
              <a:gd name="connsiteX97" fmla="*/ 6845802 w 6884912"/>
              <a:gd name="connsiteY97" fmla="*/ 24496 h 1161397"/>
              <a:gd name="connsiteX98" fmla="*/ 6884912 w 6884912"/>
              <a:gd name="connsiteY98" fmla="*/ 0 h 116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6884912" h="1161397">
                <a:moveTo>
                  <a:pt x="6884912" y="0"/>
                </a:moveTo>
                <a:lnTo>
                  <a:pt x="6884912" y="1161397"/>
                </a:lnTo>
                <a:lnTo>
                  <a:pt x="0" y="1161397"/>
                </a:lnTo>
                <a:lnTo>
                  <a:pt x="27135" y="1147460"/>
                </a:lnTo>
                <a:cubicBezTo>
                  <a:pt x="57431" y="1167048"/>
                  <a:pt x="61886" y="1088181"/>
                  <a:pt x="115388" y="1111320"/>
                </a:cubicBezTo>
                <a:cubicBezTo>
                  <a:pt x="146435" y="1096221"/>
                  <a:pt x="156823" y="1079485"/>
                  <a:pt x="213420" y="1056868"/>
                </a:cubicBezTo>
                <a:cubicBezTo>
                  <a:pt x="288217" y="1040787"/>
                  <a:pt x="383333" y="1044881"/>
                  <a:pt x="454970" y="1023343"/>
                </a:cubicBezTo>
                <a:cubicBezTo>
                  <a:pt x="440966" y="999969"/>
                  <a:pt x="571419" y="1006841"/>
                  <a:pt x="548162" y="984908"/>
                </a:cubicBezTo>
                <a:cubicBezTo>
                  <a:pt x="561321" y="956563"/>
                  <a:pt x="637415" y="1010272"/>
                  <a:pt x="651408" y="984938"/>
                </a:cubicBezTo>
                <a:cubicBezTo>
                  <a:pt x="671652" y="980952"/>
                  <a:pt x="698726" y="950833"/>
                  <a:pt x="723108" y="941904"/>
                </a:cubicBezTo>
                <a:cubicBezTo>
                  <a:pt x="760262" y="946949"/>
                  <a:pt x="757827" y="957145"/>
                  <a:pt x="797699" y="931362"/>
                </a:cubicBezTo>
                <a:cubicBezTo>
                  <a:pt x="821097" y="940623"/>
                  <a:pt x="833565" y="929189"/>
                  <a:pt x="843359" y="910894"/>
                </a:cubicBezTo>
                <a:cubicBezTo>
                  <a:pt x="887668" y="902160"/>
                  <a:pt x="919738" y="869376"/>
                  <a:pt x="965215" y="846701"/>
                </a:cubicBezTo>
                <a:cubicBezTo>
                  <a:pt x="1023081" y="848019"/>
                  <a:pt x="1036422" y="800154"/>
                  <a:pt x="1085080" y="776086"/>
                </a:cubicBezTo>
                <a:cubicBezTo>
                  <a:pt x="1140763" y="795544"/>
                  <a:pt x="1116251" y="768649"/>
                  <a:pt x="1137166" y="744338"/>
                </a:cubicBezTo>
                <a:lnTo>
                  <a:pt x="1207847" y="689087"/>
                </a:lnTo>
                <a:cubicBezTo>
                  <a:pt x="1226429" y="687736"/>
                  <a:pt x="1222409" y="707958"/>
                  <a:pt x="1242716" y="698052"/>
                </a:cubicBezTo>
                <a:cubicBezTo>
                  <a:pt x="1250387" y="668345"/>
                  <a:pt x="1318259" y="689091"/>
                  <a:pt x="1299977" y="639196"/>
                </a:cubicBezTo>
                <a:cubicBezTo>
                  <a:pt x="1323072" y="639367"/>
                  <a:pt x="1341279" y="658105"/>
                  <a:pt x="1326190" y="625955"/>
                </a:cubicBezTo>
                <a:cubicBezTo>
                  <a:pt x="1333572" y="625050"/>
                  <a:pt x="1337406" y="621362"/>
                  <a:pt x="1339600" y="616295"/>
                </a:cubicBezTo>
                <a:cubicBezTo>
                  <a:pt x="1339751" y="615537"/>
                  <a:pt x="1339903" y="614780"/>
                  <a:pt x="1340054" y="614022"/>
                </a:cubicBezTo>
                <a:lnTo>
                  <a:pt x="1391606" y="615229"/>
                </a:lnTo>
                <a:lnTo>
                  <a:pt x="1397565" y="611490"/>
                </a:lnTo>
                <a:lnTo>
                  <a:pt x="1432302" y="617267"/>
                </a:lnTo>
                <a:lnTo>
                  <a:pt x="1449644" y="617591"/>
                </a:lnTo>
                <a:lnTo>
                  <a:pt x="1455793" y="623174"/>
                </a:lnTo>
                <a:cubicBezTo>
                  <a:pt x="1461744" y="626151"/>
                  <a:pt x="1469373" y="626493"/>
                  <a:pt x="1480758" y="620863"/>
                </a:cubicBezTo>
                <a:lnTo>
                  <a:pt x="1483154" y="618527"/>
                </a:lnTo>
                <a:lnTo>
                  <a:pt x="1505495" y="624325"/>
                </a:lnTo>
                <a:cubicBezTo>
                  <a:pt x="1512992" y="627532"/>
                  <a:pt x="1520025" y="632078"/>
                  <a:pt x="1526340" y="638496"/>
                </a:cubicBezTo>
                <a:cubicBezTo>
                  <a:pt x="1586113" y="586768"/>
                  <a:pt x="1659006" y="610309"/>
                  <a:pt x="1731986" y="589682"/>
                </a:cubicBezTo>
                <a:cubicBezTo>
                  <a:pt x="1750397" y="523106"/>
                  <a:pt x="1896056" y="573257"/>
                  <a:pt x="1927935" y="628540"/>
                </a:cubicBezTo>
                <a:cubicBezTo>
                  <a:pt x="1912854" y="559823"/>
                  <a:pt x="2112261" y="676347"/>
                  <a:pt x="2039075" y="599964"/>
                </a:cubicBezTo>
                <a:cubicBezTo>
                  <a:pt x="2066036" y="601198"/>
                  <a:pt x="2086366" y="569532"/>
                  <a:pt x="2066980" y="550413"/>
                </a:cubicBezTo>
                <a:cubicBezTo>
                  <a:pt x="2155364" y="582582"/>
                  <a:pt x="2259548" y="514786"/>
                  <a:pt x="2352236" y="519602"/>
                </a:cubicBezTo>
                <a:cubicBezTo>
                  <a:pt x="2388450" y="459394"/>
                  <a:pt x="2373298" y="511682"/>
                  <a:pt x="2420791" y="492826"/>
                </a:cubicBezTo>
                <a:cubicBezTo>
                  <a:pt x="2417962" y="542563"/>
                  <a:pt x="2475071" y="455098"/>
                  <a:pt x="2489932" y="507864"/>
                </a:cubicBezTo>
                <a:cubicBezTo>
                  <a:pt x="2498105" y="502761"/>
                  <a:pt x="2505553" y="496153"/>
                  <a:pt x="2512917" y="489127"/>
                </a:cubicBezTo>
                <a:lnTo>
                  <a:pt x="2516783" y="485473"/>
                </a:lnTo>
                <a:lnTo>
                  <a:pt x="2534360" y="480064"/>
                </a:lnTo>
                <a:lnTo>
                  <a:pt x="2536691" y="467018"/>
                </a:lnTo>
                <a:lnTo>
                  <a:pt x="2561265" y="450623"/>
                </a:lnTo>
                <a:cubicBezTo>
                  <a:pt x="2570872" y="446262"/>
                  <a:pt x="2581686" y="443655"/>
                  <a:pt x="2594349" y="443884"/>
                </a:cubicBezTo>
                <a:cubicBezTo>
                  <a:pt x="2640435" y="464638"/>
                  <a:pt x="2696955" y="396361"/>
                  <a:pt x="2754324" y="424766"/>
                </a:cubicBezTo>
                <a:cubicBezTo>
                  <a:pt x="2775130" y="430896"/>
                  <a:pt x="2837731" y="423458"/>
                  <a:pt x="2848470" y="405966"/>
                </a:cubicBezTo>
                <a:cubicBezTo>
                  <a:pt x="2861295" y="401100"/>
                  <a:pt x="2876936" y="405309"/>
                  <a:pt x="2881772" y="387260"/>
                </a:cubicBezTo>
                <a:cubicBezTo>
                  <a:pt x="2890299" y="365261"/>
                  <a:pt x="2938134" y="392997"/>
                  <a:pt x="2929932" y="368912"/>
                </a:cubicBezTo>
                <a:cubicBezTo>
                  <a:pt x="2963844" y="387799"/>
                  <a:pt x="2986550" y="341223"/>
                  <a:pt x="3013020" y="327578"/>
                </a:cubicBezTo>
                <a:cubicBezTo>
                  <a:pt x="3061730" y="317407"/>
                  <a:pt x="3186369" y="312875"/>
                  <a:pt x="3222191" y="307887"/>
                </a:cubicBezTo>
                <a:cubicBezTo>
                  <a:pt x="3223593" y="304249"/>
                  <a:pt x="3179978" y="296995"/>
                  <a:pt x="3227953" y="297650"/>
                </a:cubicBezTo>
                <a:cubicBezTo>
                  <a:pt x="3275928" y="298306"/>
                  <a:pt x="3443572" y="313020"/>
                  <a:pt x="3510042" y="311820"/>
                </a:cubicBezTo>
                <a:cubicBezTo>
                  <a:pt x="3585274" y="306641"/>
                  <a:pt x="3525753" y="258887"/>
                  <a:pt x="3626773" y="290452"/>
                </a:cubicBezTo>
                <a:cubicBezTo>
                  <a:pt x="3633124" y="269835"/>
                  <a:pt x="3644693" y="267134"/>
                  <a:pt x="3666217" y="273255"/>
                </a:cubicBezTo>
                <a:cubicBezTo>
                  <a:pt x="3702502" y="269310"/>
                  <a:pt x="3690563" y="221720"/>
                  <a:pt x="3732427" y="245039"/>
                </a:cubicBezTo>
                <a:cubicBezTo>
                  <a:pt x="3720985" y="220241"/>
                  <a:pt x="3798776" y="224539"/>
                  <a:pt x="3777022" y="200276"/>
                </a:cubicBezTo>
                <a:cubicBezTo>
                  <a:pt x="3781759" y="193499"/>
                  <a:pt x="3786499" y="190723"/>
                  <a:pt x="3791246" y="189996"/>
                </a:cubicBezTo>
                <a:cubicBezTo>
                  <a:pt x="3800740" y="188542"/>
                  <a:pt x="3810265" y="195284"/>
                  <a:pt x="3819864" y="194605"/>
                </a:cubicBezTo>
                <a:lnTo>
                  <a:pt x="3830398" y="188383"/>
                </a:lnTo>
                <a:lnTo>
                  <a:pt x="3834360" y="188992"/>
                </a:lnTo>
                <a:lnTo>
                  <a:pt x="3843715" y="188752"/>
                </a:lnTo>
                <a:lnTo>
                  <a:pt x="3842609" y="197386"/>
                </a:lnTo>
                <a:cubicBezTo>
                  <a:pt x="3840673" y="205638"/>
                  <a:pt x="3839248" y="214671"/>
                  <a:pt x="3853961" y="213380"/>
                </a:cubicBezTo>
                <a:cubicBezTo>
                  <a:pt x="3884396" y="206569"/>
                  <a:pt x="3895082" y="241941"/>
                  <a:pt x="3907640" y="207568"/>
                </a:cubicBezTo>
                <a:lnTo>
                  <a:pt x="3910449" y="197808"/>
                </a:lnTo>
                <a:lnTo>
                  <a:pt x="3917197" y="196121"/>
                </a:lnTo>
                <a:cubicBezTo>
                  <a:pt x="3920833" y="196372"/>
                  <a:pt x="3922919" y="198717"/>
                  <a:pt x="3922400" y="205056"/>
                </a:cubicBezTo>
                <a:cubicBezTo>
                  <a:pt x="3950680" y="178467"/>
                  <a:pt x="3984062" y="218098"/>
                  <a:pt x="4013061" y="224874"/>
                </a:cubicBezTo>
                <a:cubicBezTo>
                  <a:pt x="4062781" y="222856"/>
                  <a:pt x="4184760" y="196847"/>
                  <a:pt x="4220717" y="192946"/>
                </a:cubicBezTo>
                <a:cubicBezTo>
                  <a:pt x="4222964" y="196132"/>
                  <a:pt x="4225687" y="199002"/>
                  <a:pt x="4228802" y="201468"/>
                </a:cubicBezTo>
                <a:cubicBezTo>
                  <a:pt x="4246898" y="215792"/>
                  <a:pt x="4274013" y="213632"/>
                  <a:pt x="4289361" y="196642"/>
                </a:cubicBezTo>
                <a:cubicBezTo>
                  <a:pt x="4363212" y="140627"/>
                  <a:pt x="4433598" y="135488"/>
                  <a:pt x="4498913" y="118915"/>
                </a:cubicBezTo>
                <a:cubicBezTo>
                  <a:pt x="4573135" y="105586"/>
                  <a:pt x="4527062" y="166416"/>
                  <a:pt x="4617330" y="111163"/>
                </a:cubicBezTo>
                <a:cubicBezTo>
                  <a:pt x="4628518" y="129608"/>
                  <a:pt x="4640397" y="129405"/>
                  <a:pt x="4659778" y="118219"/>
                </a:cubicBezTo>
                <a:cubicBezTo>
                  <a:pt x="4695929" y="113193"/>
                  <a:pt x="4695958" y="162259"/>
                  <a:pt x="4730870" y="129432"/>
                </a:cubicBezTo>
                <a:cubicBezTo>
                  <a:pt x="4761586" y="136690"/>
                  <a:pt x="4823142" y="161592"/>
                  <a:pt x="4844073" y="161768"/>
                </a:cubicBezTo>
                <a:cubicBezTo>
                  <a:pt x="4870797" y="164132"/>
                  <a:pt x="4827288" y="135164"/>
                  <a:pt x="4856454" y="130488"/>
                </a:cubicBezTo>
                <a:cubicBezTo>
                  <a:pt x="4892086" y="129553"/>
                  <a:pt x="4889263" y="81477"/>
                  <a:pt x="4920038" y="140418"/>
                </a:cubicBezTo>
                <a:cubicBezTo>
                  <a:pt x="4956358" y="122308"/>
                  <a:pt x="4965108" y="149263"/>
                  <a:pt x="5016639" y="158905"/>
                </a:cubicBezTo>
                <a:cubicBezTo>
                  <a:pt x="5037063" y="141828"/>
                  <a:pt x="5054534" y="147986"/>
                  <a:pt x="5072009" y="161502"/>
                </a:cubicBezTo>
                <a:cubicBezTo>
                  <a:pt x="5121260" y="153653"/>
                  <a:pt x="5167555" y="172635"/>
                  <a:pt x="5223626" y="177356"/>
                </a:cubicBezTo>
                <a:cubicBezTo>
                  <a:pt x="5282824" y="155243"/>
                  <a:pt x="5315859" y="195041"/>
                  <a:pt x="5375773" y="199913"/>
                </a:cubicBezTo>
                <a:cubicBezTo>
                  <a:pt x="5432511" y="156218"/>
                  <a:pt x="5417550" y="256036"/>
                  <a:pt x="5467502" y="250963"/>
                </a:cubicBezTo>
                <a:cubicBezTo>
                  <a:pt x="5547124" y="209975"/>
                  <a:pt x="5467171" y="283839"/>
                  <a:pt x="5592395" y="265434"/>
                </a:cubicBezTo>
                <a:cubicBezTo>
                  <a:pt x="5599201" y="258867"/>
                  <a:pt x="5614752" y="264706"/>
                  <a:pt x="5613532" y="273379"/>
                </a:cubicBezTo>
                <a:cubicBezTo>
                  <a:pt x="5621390" y="270408"/>
                  <a:pt x="5639720" y="253173"/>
                  <a:pt x="5642173" y="266904"/>
                </a:cubicBezTo>
                <a:cubicBezTo>
                  <a:pt x="5682296" y="267049"/>
                  <a:pt x="5721812" y="257513"/>
                  <a:pt x="5756910" y="239211"/>
                </a:cubicBezTo>
                <a:cubicBezTo>
                  <a:pt x="5834998" y="260050"/>
                  <a:pt x="5790596" y="197229"/>
                  <a:pt x="5846667" y="201786"/>
                </a:cubicBezTo>
                <a:cubicBezTo>
                  <a:pt x="5892444" y="227312"/>
                  <a:pt x="5908324" y="204527"/>
                  <a:pt x="5960732" y="220708"/>
                </a:cubicBezTo>
                <a:cubicBezTo>
                  <a:pt x="5977124" y="175349"/>
                  <a:pt x="6009640" y="223654"/>
                  <a:pt x="6029542" y="210339"/>
                </a:cubicBezTo>
                <a:cubicBezTo>
                  <a:pt x="6063108" y="261420"/>
                  <a:pt x="6107411" y="160034"/>
                  <a:pt x="6141123" y="159923"/>
                </a:cubicBezTo>
                <a:cubicBezTo>
                  <a:pt x="6198068" y="167749"/>
                  <a:pt x="6260628" y="219715"/>
                  <a:pt x="6290640" y="167441"/>
                </a:cubicBezTo>
                <a:cubicBezTo>
                  <a:pt x="6295193" y="188689"/>
                  <a:pt x="6290494" y="217816"/>
                  <a:pt x="6322806" y="213293"/>
                </a:cubicBezTo>
                <a:cubicBezTo>
                  <a:pt x="6337769" y="214252"/>
                  <a:pt x="6349573" y="188998"/>
                  <a:pt x="6380420" y="173195"/>
                </a:cubicBezTo>
                <a:cubicBezTo>
                  <a:pt x="6420580" y="151473"/>
                  <a:pt x="6513519" y="179296"/>
                  <a:pt x="6507891" y="118474"/>
                </a:cubicBezTo>
                <a:cubicBezTo>
                  <a:pt x="6519398" y="82452"/>
                  <a:pt x="6571830" y="137398"/>
                  <a:pt x="6571807" y="98636"/>
                </a:cubicBezTo>
                <a:cubicBezTo>
                  <a:pt x="6594702" y="123421"/>
                  <a:pt x="6634676" y="82071"/>
                  <a:pt x="6671880" y="82931"/>
                </a:cubicBezTo>
                <a:cubicBezTo>
                  <a:pt x="6678855" y="65407"/>
                  <a:pt x="6687415" y="66196"/>
                  <a:pt x="6702266" y="75470"/>
                </a:cubicBezTo>
                <a:cubicBezTo>
                  <a:pt x="6747004" y="78450"/>
                  <a:pt x="6798307" y="53072"/>
                  <a:pt x="6845802" y="24496"/>
                </a:cubicBezTo>
                <a:lnTo>
                  <a:pt x="6884912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753DE7C0-7B17-34C9-ADC0-C2180BCD03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287" y="1180530"/>
            <a:ext cx="2124299" cy="4922157"/>
          </a:xfrm>
          <a:prstGeom prst="rect">
            <a:avLst/>
          </a:prstGeom>
        </p:spPr>
      </p:pic>
      <p:graphicFrame>
        <p:nvGraphicFramePr>
          <p:cNvPr id="7" name="TextBox 4">
            <a:extLst>
              <a:ext uri="{FF2B5EF4-FFF2-40B4-BE49-F238E27FC236}">
                <a16:creationId xmlns:a16="http://schemas.microsoft.com/office/drawing/2014/main" id="{C4DEE911-71D2-7840-8990-56D540898E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1332979"/>
              </p:ext>
            </p:extLst>
          </p:nvPr>
        </p:nvGraphicFramePr>
        <p:xfrm>
          <a:off x="5381625" y="2194101"/>
          <a:ext cx="5816362" cy="3908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35058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C43D7A2265BD4CA7811B5E626140EF" ma:contentTypeVersion="13" ma:contentTypeDescription="Create a new document." ma:contentTypeScope="" ma:versionID="28e2727407cf73302cde019ba053f6d3">
  <xsd:schema xmlns:xsd="http://www.w3.org/2001/XMLSchema" xmlns:xs="http://www.w3.org/2001/XMLSchema" xmlns:p="http://schemas.microsoft.com/office/2006/metadata/properties" xmlns:ns2="58e17307-6548-4d3a-bd2d-bd97b8ddce87" xmlns:ns3="046f1c9f-e6b3-4fe5-8975-86cc65a1624f" targetNamespace="http://schemas.microsoft.com/office/2006/metadata/properties" ma:root="true" ma:fieldsID="4480707cdc55ff64ffdae6fd70ca8577" ns2:_="" ns3:_="">
    <xsd:import namespace="58e17307-6548-4d3a-bd2d-bd97b8ddce87"/>
    <xsd:import namespace="046f1c9f-e6b3-4fe5-8975-86cc65a162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e17307-6548-4d3a-bd2d-bd97b8ddce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a83cb3b-04ff-4be0-b406-313ed6d6ad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6f1c9f-e6b3-4fe5-8975-86cc65a1624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324d0d7a-0f22-4a8d-9940-2a7215ca8dcf}" ma:internalName="TaxCatchAll" ma:showField="CatchAllData" ma:web="046f1c9f-e6b3-4fe5-8975-86cc65a162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8e17307-6548-4d3a-bd2d-bd97b8ddce87">
      <Terms xmlns="http://schemas.microsoft.com/office/infopath/2007/PartnerControls"/>
    </lcf76f155ced4ddcb4097134ff3c332f>
    <TaxCatchAll xmlns="046f1c9f-e6b3-4fe5-8975-86cc65a1624f" xsi:nil="true"/>
    <SharedWithUsers xmlns="046f1c9f-e6b3-4fe5-8975-86cc65a1624f">
      <UserInfo>
        <DisplayName>Mia Rodriguez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A84EDB3-9FA2-48B9-A388-E893C7B50D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e17307-6548-4d3a-bd2d-bd97b8ddce87"/>
    <ds:schemaRef ds:uri="046f1c9f-e6b3-4fe5-8975-86cc65a162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DB120D-5995-4A59-916E-9517797849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4D6BD-0522-48D0-82E9-6CF1606CAA8C}">
  <ds:schemaRefs>
    <ds:schemaRef ds:uri="http://schemas.microsoft.com/office/2006/metadata/properties"/>
    <ds:schemaRef ds:uri="http://schemas.microsoft.com/office/infopath/2007/PartnerControls"/>
    <ds:schemaRef ds:uri="58e17307-6548-4d3a-bd2d-bd97b8ddce87"/>
    <ds:schemaRef ds:uri="046f1c9f-e6b3-4fe5-8975-86cc65a1624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1032</Words>
  <Application>Microsoft Office PowerPoint</Application>
  <PresentationFormat>Widescreen</PresentationFormat>
  <Paragraphs>40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Terapia familiar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Shantik Cole</dc:creator>
  <cp:lastModifiedBy>Amanda Martin</cp:lastModifiedBy>
  <cp:revision>6</cp:revision>
  <dcterms:created xsi:type="dcterms:W3CDTF">2022-04-26T05:19:47Z</dcterms:created>
  <dcterms:modified xsi:type="dcterms:W3CDTF">2023-01-09T15:38:25Z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0x010100F7C43D7A2265BD4CA7811B5E626140EF</vt:lpwstr>
  </property>
</Properties>
</file>